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76" r:id="rId9"/>
    <p:sldId id="275" r:id="rId10"/>
    <p:sldId id="264" r:id="rId11"/>
    <p:sldId id="269" r:id="rId12"/>
    <p:sldId id="265" r:id="rId13"/>
    <p:sldId id="266" r:id="rId14"/>
    <p:sldId id="267" r:id="rId15"/>
    <p:sldId id="281" r:id="rId16"/>
    <p:sldId id="274" r:id="rId17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35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E77E8-C93A-41FC-83C6-1128846043A9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ZA"/>
        </a:p>
      </dgm:t>
    </dgm:pt>
    <dgm:pt modelId="{99647700-258E-4EAA-A42F-6C030C9B6390}">
      <dgm:prSet phldrT="[Text]"/>
      <dgm:spPr/>
      <dgm:t>
        <a:bodyPr/>
        <a:lstStyle/>
        <a:p>
          <a:r>
            <a:rPr lang="en-ZA" dirty="0" smtClean="0"/>
            <a:t>1</a:t>
          </a:r>
          <a:endParaRPr lang="en-ZA" dirty="0"/>
        </a:p>
      </dgm:t>
    </dgm:pt>
    <dgm:pt modelId="{31C56C2F-D4AC-419D-B57E-E21EA3E72320}" type="parTrans" cxnId="{0023A777-D7A0-4E61-AAC3-081A5E95F515}">
      <dgm:prSet/>
      <dgm:spPr/>
      <dgm:t>
        <a:bodyPr/>
        <a:lstStyle/>
        <a:p>
          <a:endParaRPr lang="en-ZA"/>
        </a:p>
      </dgm:t>
    </dgm:pt>
    <dgm:pt modelId="{7B469999-0CBE-4DBE-83A6-64AD2A03F863}" type="sibTrans" cxnId="{0023A777-D7A0-4E61-AAC3-081A5E95F515}">
      <dgm:prSet/>
      <dgm:spPr/>
      <dgm:t>
        <a:bodyPr/>
        <a:lstStyle/>
        <a:p>
          <a:endParaRPr lang="en-ZA"/>
        </a:p>
      </dgm:t>
    </dgm:pt>
    <dgm:pt modelId="{40BC6935-0403-40FC-8DFC-15560F6BEE2F}">
      <dgm:prSet phldrT="[Text]"/>
      <dgm:spPr/>
      <dgm:t>
        <a:bodyPr/>
        <a:lstStyle/>
        <a:p>
          <a:r>
            <a:rPr lang="en-ZA" dirty="0" smtClean="0"/>
            <a:t>Gap analysis between arrests &amp; convictions to determine reasons for failure of LE attempts</a:t>
          </a:r>
          <a:endParaRPr lang="en-ZA" dirty="0"/>
        </a:p>
      </dgm:t>
    </dgm:pt>
    <dgm:pt modelId="{E758F58F-51EA-47D4-B856-03A2024671E1}" type="parTrans" cxnId="{8168100A-B50F-46E2-8026-6A1931E7B575}">
      <dgm:prSet/>
      <dgm:spPr/>
      <dgm:t>
        <a:bodyPr/>
        <a:lstStyle/>
        <a:p>
          <a:endParaRPr lang="en-ZA"/>
        </a:p>
      </dgm:t>
    </dgm:pt>
    <dgm:pt modelId="{DFEA7DD8-BE7C-4D9A-B0EB-4262F67669FA}" type="sibTrans" cxnId="{8168100A-B50F-46E2-8026-6A1931E7B575}">
      <dgm:prSet/>
      <dgm:spPr/>
      <dgm:t>
        <a:bodyPr/>
        <a:lstStyle/>
        <a:p>
          <a:endParaRPr lang="en-ZA"/>
        </a:p>
      </dgm:t>
    </dgm:pt>
    <dgm:pt modelId="{132FD1E7-41A1-4610-91AC-A36F866F24B5}">
      <dgm:prSet phldrT="[Text]"/>
      <dgm:spPr/>
      <dgm:t>
        <a:bodyPr/>
        <a:lstStyle/>
        <a:p>
          <a:r>
            <a:rPr lang="en-ZA" dirty="0" smtClean="0"/>
            <a:t>2</a:t>
          </a:r>
          <a:endParaRPr lang="en-ZA" dirty="0"/>
        </a:p>
      </dgm:t>
    </dgm:pt>
    <dgm:pt modelId="{0A43F1E7-F2A0-4D86-B540-8C05471C0AF0}" type="parTrans" cxnId="{519EA7D8-A8CD-42B5-BF92-2B8261C92ACA}">
      <dgm:prSet/>
      <dgm:spPr/>
      <dgm:t>
        <a:bodyPr/>
        <a:lstStyle/>
        <a:p>
          <a:endParaRPr lang="en-ZA"/>
        </a:p>
      </dgm:t>
    </dgm:pt>
    <dgm:pt modelId="{57F040FA-D83A-47AD-8EFC-C14FCF734CED}" type="sibTrans" cxnId="{519EA7D8-A8CD-42B5-BF92-2B8261C92ACA}">
      <dgm:prSet/>
      <dgm:spPr/>
      <dgm:t>
        <a:bodyPr/>
        <a:lstStyle/>
        <a:p>
          <a:endParaRPr lang="en-ZA"/>
        </a:p>
      </dgm:t>
    </dgm:pt>
    <dgm:pt modelId="{56C52BB0-8BA7-4450-AD49-112D838CA3BC}">
      <dgm:prSet phldrT="[Text]"/>
      <dgm:spPr/>
      <dgm:t>
        <a:bodyPr/>
        <a:lstStyle/>
        <a:p>
          <a:r>
            <a:rPr lang="en-ZA" dirty="0" smtClean="0"/>
            <a:t>Short Learning Programmes (SLP’s) building capacity and earning credits onto formal university qualifications</a:t>
          </a:r>
          <a:endParaRPr lang="en-ZA" dirty="0"/>
        </a:p>
      </dgm:t>
    </dgm:pt>
    <dgm:pt modelId="{71D35F37-32C6-4FC2-B945-C66BE981D0C7}" type="parTrans" cxnId="{2ACA0E3C-86EF-4EA9-8B8A-4A8042DBC46E}">
      <dgm:prSet/>
      <dgm:spPr/>
      <dgm:t>
        <a:bodyPr/>
        <a:lstStyle/>
        <a:p>
          <a:endParaRPr lang="en-ZA"/>
        </a:p>
      </dgm:t>
    </dgm:pt>
    <dgm:pt modelId="{261730BC-94E3-4247-99B3-B709442C13D3}" type="sibTrans" cxnId="{2ACA0E3C-86EF-4EA9-8B8A-4A8042DBC46E}">
      <dgm:prSet/>
      <dgm:spPr/>
      <dgm:t>
        <a:bodyPr/>
        <a:lstStyle/>
        <a:p>
          <a:endParaRPr lang="en-ZA"/>
        </a:p>
      </dgm:t>
    </dgm:pt>
    <dgm:pt modelId="{D70C6AD4-5AB6-4900-89BF-BF89DC0AF7DE}">
      <dgm:prSet phldrT="[Text]"/>
      <dgm:spPr/>
      <dgm:t>
        <a:bodyPr/>
        <a:lstStyle/>
        <a:p>
          <a:r>
            <a:rPr lang="en-ZA" dirty="0" smtClean="0"/>
            <a:t>3</a:t>
          </a:r>
          <a:endParaRPr lang="en-ZA" dirty="0"/>
        </a:p>
      </dgm:t>
    </dgm:pt>
    <dgm:pt modelId="{40718951-6974-4860-91C6-43F9A3AF2E8A}" type="parTrans" cxnId="{1D414ECD-3283-45A0-920B-25DE963206E4}">
      <dgm:prSet/>
      <dgm:spPr/>
      <dgm:t>
        <a:bodyPr/>
        <a:lstStyle/>
        <a:p>
          <a:endParaRPr lang="en-ZA"/>
        </a:p>
      </dgm:t>
    </dgm:pt>
    <dgm:pt modelId="{051BFBD0-9ED1-42CE-B156-EF42B4C3DC80}" type="sibTrans" cxnId="{1D414ECD-3283-45A0-920B-25DE963206E4}">
      <dgm:prSet/>
      <dgm:spPr/>
      <dgm:t>
        <a:bodyPr/>
        <a:lstStyle/>
        <a:p>
          <a:endParaRPr lang="en-ZA"/>
        </a:p>
      </dgm:t>
    </dgm:pt>
    <dgm:pt modelId="{69B14B96-63DD-4023-A8E5-9D73CEB703CB}">
      <dgm:prSet phldrT="[Text]"/>
      <dgm:spPr/>
      <dgm:t>
        <a:bodyPr/>
        <a:lstStyle/>
        <a:p>
          <a:r>
            <a:rPr lang="en-ZA" dirty="0" smtClean="0"/>
            <a:t>Development of accredited training programme</a:t>
          </a:r>
          <a:endParaRPr lang="en-ZA" dirty="0"/>
        </a:p>
      </dgm:t>
    </dgm:pt>
    <dgm:pt modelId="{A9C09ABB-4C23-4B01-B1A3-1E2D89B866FB}" type="parTrans" cxnId="{967125A3-5B56-4F04-ADB8-79DD20DEE2AB}">
      <dgm:prSet/>
      <dgm:spPr/>
      <dgm:t>
        <a:bodyPr/>
        <a:lstStyle/>
        <a:p>
          <a:endParaRPr lang="en-ZA"/>
        </a:p>
      </dgm:t>
    </dgm:pt>
    <dgm:pt modelId="{CBF71002-B400-4697-AE16-7409E9D70CBC}" type="sibTrans" cxnId="{967125A3-5B56-4F04-ADB8-79DD20DEE2AB}">
      <dgm:prSet/>
      <dgm:spPr/>
      <dgm:t>
        <a:bodyPr/>
        <a:lstStyle/>
        <a:p>
          <a:endParaRPr lang="en-ZA"/>
        </a:p>
      </dgm:t>
    </dgm:pt>
    <dgm:pt modelId="{54E7D2D3-AAE4-4897-BB49-E56B813EFFBE}">
      <dgm:prSet/>
      <dgm:spPr/>
      <dgm:t>
        <a:bodyPr/>
        <a:lstStyle/>
        <a:p>
          <a:r>
            <a:rPr lang="en-ZA" dirty="0" smtClean="0"/>
            <a:t>4</a:t>
          </a:r>
          <a:endParaRPr lang="en-ZA" dirty="0"/>
        </a:p>
      </dgm:t>
    </dgm:pt>
    <dgm:pt modelId="{36C23421-B81A-47C1-A754-CC9886F35ED0}" type="parTrans" cxnId="{F438E258-3FC5-4091-8ECE-C7317A6569F1}">
      <dgm:prSet/>
      <dgm:spPr/>
      <dgm:t>
        <a:bodyPr/>
        <a:lstStyle/>
        <a:p>
          <a:endParaRPr lang="en-ZA"/>
        </a:p>
      </dgm:t>
    </dgm:pt>
    <dgm:pt modelId="{D75F7C93-AABF-4429-9858-C478590DE9AD}" type="sibTrans" cxnId="{F438E258-3FC5-4091-8ECE-C7317A6569F1}">
      <dgm:prSet/>
      <dgm:spPr/>
      <dgm:t>
        <a:bodyPr/>
        <a:lstStyle/>
        <a:p>
          <a:endParaRPr lang="en-ZA"/>
        </a:p>
      </dgm:t>
    </dgm:pt>
    <dgm:pt modelId="{8D30E5E6-8694-4456-9BB5-E3667F2AB6D9}">
      <dgm:prSet/>
      <dgm:spPr/>
      <dgm:t>
        <a:bodyPr/>
        <a:lstStyle/>
        <a:p>
          <a:r>
            <a:rPr lang="en-ZA" dirty="0" smtClean="0"/>
            <a:t>5</a:t>
          </a:r>
          <a:endParaRPr lang="en-ZA" dirty="0"/>
        </a:p>
      </dgm:t>
    </dgm:pt>
    <dgm:pt modelId="{54FDCBAD-2EDD-4985-9E55-C76BEFEBC2AD}" type="parTrans" cxnId="{98A058DE-EB58-4A3A-9D4A-F2424F35538C}">
      <dgm:prSet/>
      <dgm:spPr/>
      <dgm:t>
        <a:bodyPr/>
        <a:lstStyle/>
        <a:p>
          <a:endParaRPr lang="en-ZA"/>
        </a:p>
      </dgm:t>
    </dgm:pt>
    <dgm:pt modelId="{975D4231-B4F0-4AA3-8F32-73C38044C3D5}" type="sibTrans" cxnId="{98A058DE-EB58-4A3A-9D4A-F2424F35538C}">
      <dgm:prSet/>
      <dgm:spPr/>
      <dgm:t>
        <a:bodyPr/>
        <a:lstStyle/>
        <a:p>
          <a:endParaRPr lang="en-ZA"/>
        </a:p>
      </dgm:t>
    </dgm:pt>
    <dgm:pt modelId="{783D78AD-13D3-4704-9630-AD14F2902F93}">
      <dgm:prSet/>
      <dgm:spPr/>
      <dgm:t>
        <a:bodyPr/>
        <a:lstStyle/>
        <a:p>
          <a:r>
            <a:rPr lang="en-ZA" dirty="0" smtClean="0"/>
            <a:t>Individual countries to adapt courses developed by FishFORCE to suit their specific needs based upon their environment and legislative framework </a:t>
          </a:r>
          <a:endParaRPr lang="en-ZA" dirty="0"/>
        </a:p>
      </dgm:t>
    </dgm:pt>
    <dgm:pt modelId="{01CF64C3-950C-42BB-9308-CD8BDEEB23CB}" type="parTrans" cxnId="{83EC49F0-E729-45D2-98C0-C5B8367E83DB}">
      <dgm:prSet/>
      <dgm:spPr/>
      <dgm:t>
        <a:bodyPr/>
        <a:lstStyle/>
        <a:p>
          <a:endParaRPr lang="en-ZA"/>
        </a:p>
      </dgm:t>
    </dgm:pt>
    <dgm:pt modelId="{B2F137D6-E0BE-42CB-B3F0-AB43E3A1BC6B}" type="sibTrans" cxnId="{83EC49F0-E729-45D2-98C0-C5B8367E83DB}">
      <dgm:prSet/>
      <dgm:spPr/>
      <dgm:t>
        <a:bodyPr/>
        <a:lstStyle/>
        <a:p>
          <a:endParaRPr lang="en-ZA"/>
        </a:p>
      </dgm:t>
    </dgm:pt>
    <dgm:pt modelId="{E1D1BA5B-0C87-49A5-A8BC-25F4AAE1C856}">
      <dgm:prSet/>
      <dgm:spPr/>
      <dgm:t>
        <a:bodyPr/>
        <a:lstStyle/>
        <a:p>
          <a:r>
            <a:rPr lang="en-ZA" dirty="0" smtClean="0"/>
            <a:t>Roll-out of programme &amp; start process to establish academy</a:t>
          </a:r>
          <a:endParaRPr lang="en-ZA" dirty="0"/>
        </a:p>
      </dgm:t>
    </dgm:pt>
    <dgm:pt modelId="{283D279F-27D9-40BA-8C25-92D93614F4EA}" type="parTrans" cxnId="{1B29EEFE-49FE-42B9-AA13-A227D5172ECD}">
      <dgm:prSet/>
      <dgm:spPr/>
      <dgm:t>
        <a:bodyPr/>
        <a:lstStyle/>
        <a:p>
          <a:endParaRPr lang="en-US"/>
        </a:p>
      </dgm:t>
    </dgm:pt>
    <dgm:pt modelId="{E1E09B90-897C-41CB-B877-6606F9C50F6B}" type="sibTrans" cxnId="{1B29EEFE-49FE-42B9-AA13-A227D5172ECD}">
      <dgm:prSet/>
      <dgm:spPr/>
      <dgm:t>
        <a:bodyPr/>
        <a:lstStyle/>
        <a:p>
          <a:endParaRPr lang="en-US"/>
        </a:p>
      </dgm:t>
    </dgm:pt>
    <dgm:pt modelId="{674284DB-F5F0-4651-B22C-6C7E20F51883}" type="pres">
      <dgm:prSet presAssocID="{68FE77E8-C93A-41FC-83C6-1128846043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974820B-015F-4B43-A612-E99C09A336E1}" type="pres">
      <dgm:prSet presAssocID="{99647700-258E-4EAA-A42F-6C030C9B6390}" presName="composite" presStyleCnt="0"/>
      <dgm:spPr/>
    </dgm:pt>
    <dgm:pt modelId="{96E3EE04-8B3A-453D-8613-BE55626C4ADB}" type="pres">
      <dgm:prSet presAssocID="{99647700-258E-4EAA-A42F-6C030C9B639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B8A6C8-0681-40FB-935B-DB32C5D23FCD}" type="pres">
      <dgm:prSet presAssocID="{99647700-258E-4EAA-A42F-6C030C9B639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44570BF-8264-4E7C-AAA9-6FE6B2236C22}" type="pres">
      <dgm:prSet presAssocID="{7B469999-0CBE-4DBE-83A6-64AD2A03F863}" presName="sp" presStyleCnt="0"/>
      <dgm:spPr/>
    </dgm:pt>
    <dgm:pt modelId="{81DCA2E0-94EE-44B7-9CD5-56DF55EC3D43}" type="pres">
      <dgm:prSet presAssocID="{132FD1E7-41A1-4610-91AC-A36F866F24B5}" presName="composite" presStyleCnt="0"/>
      <dgm:spPr/>
    </dgm:pt>
    <dgm:pt modelId="{DF16B7AC-380A-4CD3-B21F-47C5C9181D80}" type="pres">
      <dgm:prSet presAssocID="{132FD1E7-41A1-4610-91AC-A36F866F24B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535A5D2-598D-4E23-8E6C-F35D5F84A9B5}" type="pres">
      <dgm:prSet presAssocID="{132FD1E7-41A1-4610-91AC-A36F866F24B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37E8A51-5492-4874-B63E-C2419F425A3F}" type="pres">
      <dgm:prSet presAssocID="{57F040FA-D83A-47AD-8EFC-C14FCF734CED}" presName="sp" presStyleCnt="0"/>
      <dgm:spPr/>
    </dgm:pt>
    <dgm:pt modelId="{ED88EAAD-44AB-4AA8-8A00-C274C0F64209}" type="pres">
      <dgm:prSet presAssocID="{D70C6AD4-5AB6-4900-89BF-BF89DC0AF7DE}" presName="composite" presStyleCnt="0"/>
      <dgm:spPr/>
    </dgm:pt>
    <dgm:pt modelId="{202776E7-D052-45F8-8D98-482496E81201}" type="pres">
      <dgm:prSet presAssocID="{D70C6AD4-5AB6-4900-89BF-BF89DC0AF7D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A6F463D-70E2-4647-B504-9B4CB7A571E3}" type="pres">
      <dgm:prSet presAssocID="{D70C6AD4-5AB6-4900-89BF-BF89DC0AF7DE}" presName="descendantText" presStyleLbl="alignAcc1" presStyleIdx="2" presStyleCnt="5" custScaleX="99235" custLinFactNeighborX="-813" custLinFactNeighborY="447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3601D57-282B-45BB-B214-9D771208E530}" type="pres">
      <dgm:prSet presAssocID="{051BFBD0-9ED1-42CE-B156-EF42B4C3DC80}" presName="sp" presStyleCnt="0"/>
      <dgm:spPr/>
    </dgm:pt>
    <dgm:pt modelId="{68557166-11C0-41DA-8000-60D03F85C485}" type="pres">
      <dgm:prSet presAssocID="{54E7D2D3-AAE4-4897-BB49-E56B813EFFBE}" presName="composite" presStyleCnt="0"/>
      <dgm:spPr/>
    </dgm:pt>
    <dgm:pt modelId="{8B3566A4-9845-4926-846E-E99E39123797}" type="pres">
      <dgm:prSet presAssocID="{54E7D2D3-AAE4-4897-BB49-E56B813EFFB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68DE3B3-C2FA-48AC-B3B6-E93B1D08A20E}" type="pres">
      <dgm:prSet presAssocID="{54E7D2D3-AAE4-4897-BB49-E56B813EFFB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992D10-91B1-4EAC-9895-B1BC0ED9279F}" type="pres">
      <dgm:prSet presAssocID="{D75F7C93-AABF-4429-9858-C478590DE9AD}" presName="sp" presStyleCnt="0"/>
      <dgm:spPr/>
    </dgm:pt>
    <dgm:pt modelId="{DDCABAD5-313B-484A-8D00-841F25548966}" type="pres">
      <dgm:prSet presAssocID="{8D30E5E6-8694-4456-9BB5-E3667F2AB6D9}" presName="composite" presStyleCnt="0"/>
      <dgm:spPr/>
    </dgm:pt>
    <dgm:pt modelId="{4BD19873-756D-42B2-989F-907E6EE49A4B}" type="pres">
      <dgm:prSet presAssocID="{8D30E5E6-8694-4456-9BB5-E3667F2AB6D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0341A84-5579-4052-B835-0F73ACB74C19}" type="pres">
      <dgm:prSet presAssocID="{8D30E5E6-8694-4456-9BB5-E3667F2AB6D9}" presName="descendantText" presStyleLbl="alignAcc1" presStyleIdx="4" presStyleCnt="5" custLinFactNeighborX="-961" custLinFactNeighborY="350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EEFB08F-09C1-4340-B882-9BBE35CDBA93}" type="presOf" srcId="{68FE77E8-C93A-41FC-83C6-1128846043A9}" destId="{674284DB-F5F0-4651-B22C-6C7E20F51883}" srcOrd="0" destOrd="0" presId="urn:microsoft.com/office/officeart/2005/8/layout/chevron2"/>
    <dgm:cxn modelId="{0745A26C-5561-4137-85E9-EE0CACF0B8A5}" type="presOf" srcId="{54E7D2D3-AAE4-4897-BB49-E56B813EFFBE}" destId="{8B3566A4-9845-4926-846E-E99E39123797}" srcOrd="0" destOrd="0" presId="urn:microsoft.com/office/officeart/2005/8/layout/chevron2"/>
    <dgm:cxn modelId="{541A7A01-37FF-4A99-84F5-7C54A7E35DF0}" type="presOf" srcId="{D70C6AD4-5AB6-4900-89BF-BF89DC0AF7DE}" destId="{202776E7-D052-45F8-8D98-482496E81201}" srcOrd="0" destOrd="0" presId="urn:microsoft.com/office/officeart/2005/8/layout/chevron2"/>
    <dgm:cxn modelId="{8168100A-B50F-46E2-8026-6A1931E7B575}" srcId="{99647700-258E-4EAA-A42F-6C030C9B6390}" destId="{40BC6935-0403-40FC-8DFC-15560F6BEE2F}" srcOrd="0" destOrd="0" parTransId="{E758F58F-51EA-47D4-B856-03A2024671E1}" sibTransId="{DFEA7DD8-BE7C-4D9A-B0EB-4262F67669FA}"/>
    <dgm:cxn modelId="{8F5C7677-F6FA-4D38-A1CA-AA8EE2F110D5}" type="presOf" srcId="{783D78AD-13D3-4704-9630-AD14F2902F93}" destId="{50341A84-5579-4052-B835-0F73ACB74C19}" srcOrd="0" destOrd="0" presId="urn:microsoft.com/office/officeart/2005/8/layout/chevron2"/>
    <dgm:cxn modelId="{0023A777-D7A0-4E61-AAC3-081A5E95F515}" srcId="{68FE77E8-C93A-41FC-83C6-1128846043A9}" destId="{99647700-258E-4EAA-A42F-6C030C9B6390}" srcOrd="0" destOrd="0" parTransId="{31C56C2F-D4AC-419D-B57E-E21EA3E72320}" sibTransId="{7B469999-0CBE-4DBE-83A6-64AD2A03F863}"/>
    <dgm:cxn modelId="{F438E258-3FC5-4091-8ECE-C7317A6569F1}" srcId="{68FE77E8-C93A-41FC-83C6-1128846043A9}" destId="{54E7D2D3-AAE4-4897-BB49-E56B813EFFBE}" srcOrd="3" destOrd="0" parTransId="{36C23421-B81A-47C1-A754-CC9886F35ED0}" sibTransId="{D75F7C93-AABF-4429-9858-C478590DE9AD}"/>
    <dgm:cxn modelId="{29C74142-254D-4340-B958-0706630B9AF8}" type="presOf" srcId="{E1D1BA5B-0C87-49A5-A8BC-25F4AAE1C856}" destId="{968DE3B3-C2FA-48AC-B3B6-E93B1D08A20E}" srcOrd="0" destOrd="0" presId="urn:microsoft.com/office/officeart/2005/8/layout/chevron2"/>
    <dgm:cxn modelId="{A77ED218-1523-4B46-B214-1F6F49F2F572}" type="presOf" srcId="{132FD1E7-41A1-4610-91AC-A36F866F24B5}" destId="{DF16B7AC-380A-4CD3-B21F-47C5C9181D80}" srcOrd="0" destOrd="0" presId="urn:microsoft.com/office/officeart/2005/8/layout/chevron2"/>
    <dgm:cxn modelId="{1237A3BC-D038-4D89-BBAA-83CB8FF02A27}" type="presOf" srcId="{99647700-258E-4EAA-A42F-6C030C9B6390}" destId="{96E3EE04-8B3A-453D-8613-BE55626C4ADB}" srcOrd="0" destOrd="0" presId="urn:microsoft.com/office/officeart/2005/8/layout/chevron2"/>
    <dgm:cxn modelId="{D3323822-9FC0-4147-A3C5-1DB28D551EA0}" type="presOf" srcId="{40BC6935-0403-40FC-8DFC-15560F6BEE2F}" destId="{3AB8A6C8-0681-40FB-935B-DB32C5D23FCD}" srcOrd="0" destOrd="0" presId="urn:microsoft.com/office/officeart/2005/8/layout/chevron2"/>
    <dgm:cxn modelId="{FA75C4E5-7263-445D-9971-1C470B94D158}" type="presOf" srcId="{69B14B96-63DD-4023-A8E5-9D73CEB703CB}" destId="{EA6F463D-70E2-4647-B504-9B4CB7A571E3}" srcOrd="0" destOrd="0" presId="urn:microsoft.com/office/officeart/2005/8/layout/chevron2"/>
    <dgm:cxn modelId="{1B29EEFE-49FE-42B9-AA13-A227D5172ECD}" srcId="{54E7D2D3-AAE4-4897-BB49-E56B813EFFBE}" destId="{E1D1BA5B-0C87-49A5-A8BC-25F4AAE1C856}" srcOrd="0" destOrd="0" parTransId="{283D279F-27D9-40BA-8C25-92D93614F4EA}" sibTransId="{E1E09B90-897C-41CB-B877-6606F9C50F6B}"/>
    <dgm:cxn modelId="{967125A3-5B56-4F04-ADB8-79DD20DEE2AB}" srcId="{D70C6AD4-5AB6-4900-89BF-BF89DC0AF7DE}" destId="{69B14B96-63DD-4023-A8E5-9D73CEB703CB}" srcOrd="0" destOrd="0" parTransId="{A9C09ABB-4C23-4B01-B1A3-1E2D89B866FB}" sibTransId="{CBF71002-B400-4697-AE16-7409E9D70CBC}"/>
    <dgm:cxn modelId="{6702F27D-F1EA-4D2D-B0FA-D377C73C466C}" type="presOf" srcId="{8D30E5E6-8694-4456-9BB5-E3667F2AB6D9}" destId="{4BD19873-756D-42B2-989F-907E6EE49A4B}" srcOrd="0" destOrd="0" presId="urn:microsoft.com/office/officeart/2005/8/layout/chevron2"/>
    <dgm:cxn modelId="{98A058DE-EB58-4A3A-9D4A-F2424F35538C}" srcId="{68FE77E8-C93A-41FC-83C6-1128846043A9}" destId="{8D30E5E6-8694-4456-9BB5-E3667F2AB6D9}" srcOrd="4" destOrd="0" parTransId="{54FDCBAD-2EDD-4985-9E55-C76BEFEBC2AD}" sibTransId="{975D4231-B4F0-4AA3-8F32-73C38044C3D5}"/>
    <dgm:cxn modelId="{2ACA0E3C-86EF-4EA9-8B8A-4A8042DBC46E}" srcId="{132FD1E7-41A1-4610-91AC-A36F866F24B5}" destId="{56C52BB0-8BA7-4450-AD49-112D838CA3BC}" srcOrd="0" destOrd="0" parTransId="{71D35F37-32C6-4FC2-B945-C66BE981D0C7}" sibTransId="{261730BC-94E3-4247-99B3-B709442C13D3}"/>
    <dgm:cxn modelId="{83EC49F0-E729-45D2-98C0-C5B8367E83DB}" srcId="{8D30E5E6-8694-4456-9BB5-E3667F2AB6D9}" destId="{783D78AD-13D3-4704-9630-AD14F2902F93}" srcOrd="0" destOrd="0" parTransId="{01CF64C3-950C-42BB-9308-CD8BDEEB23CB}" sibTransId="{B2F137D6-E0BE-42CB-B3F0-AB43E3A1BC6B}"/>
    <dgm:cxn modelId="{1D414ECD-3283-45A0-920B-25DE963206E4}" srcId="{68FE77E8-C93A-41FC-83C6-1128846043A9}" destId="{D70C6AD4-5AB6-4900-89BF-BF89DC0AF7DE}" srcOrd="2" destOrd="0" parTransId="{40718951-6974-4860-91C6-43F9A3AF2E8A}" sibTransId="{051BFBD0-9ED1-42CE-B156-EF42B4C3DC80}"/>
    <dgm:cxn modelId="{496768C7-1300-4B0A-9B8E-E165D0166F16}" type="presOf" srcId="{56C52BB0-8BA7-4450-AD49-112D838CA3BC}" destId="{5535A5D2-598D-4E23-8E6C-F35D5F84A9B5}" srcOrd="0" destOrd="0" presId="urn:microsoft.com/office/officeart/2005/8/layout/chevron2"/>
    <dgm:cxn modelId="{519EA7D8-A8CD-42B5-BF92-2B8261C92ACA}" srcId="{68FE77E8-C93A-41FC-83C6-1128846043A9}" destId="{132FD1E7-41A1-4610-91AC-A36F866F24B5}" srcOrd="1" destOrd="0" parTransId="{0A43F1E7-F2A0-4D86-B540-8C05471C0AF0}" sibTransId="{57F040FA-D83A-47AD-8EFC-C14FCF734CED}"/>
    <dgm:cxn modelId="{D6E515D4-4E71-43CD-80E4-02AD2662BE55}" type="presParOf" srcId="{674284DB-F5F0-4651-B22C-6C7E20F51883}" destId="{F974820B-015F-4B43-A612-E99C09A336E1}" srcOrd="0" destOrd="0" presId="urn:microsoft.com/office/officeart/2005/8/layout/chevron2"/>
    <dgm:cxn modelId="{52BE2EC8-AA21-41E7-886A-BC46F6B1E8DA}" type="presParOf" srcId="{F974820B-015F-4B43-A612-E99C09A336E1}" destId="{96E3EE04-8B3A-453D-8613-BE55626C4ADB}" srcOrd="0" destOrd="0" presId="urn:microsoft.com/office/officeart/2005/8/layout/chevron2"/>
    <dgm:cxn modelId="{816DBB06-3FA3-4ACE-A228-B6BF14FDF525}" type="presParOf" srcId="{F974820B-015F-4B43-A612-E99C09A336E1}" destId="{3AB8A6C8-0681-40FB-935B-DB32C5D23FCD}" srcOrd="1" destOrd="0" presId="urn:microsoft.com/office/officeart/2005/8/layout/chevron2"/>
    <dgm:cxn modelId="{D59F4871-49A4-43C4-8B8C-EB2142312D12}" type="presParOf" srcId="{674284DB-F5F0-4651-B22C-6C7E20F51883}" destId="{444570BF-8264-4E7C-AAA9-6FE6B2236C22}" srcOrd="1" destOrd="0" presId="urn:microsoft.com/office/officeart/2005/8/layout/chevron2"/>
    <dgm:cxn modelId="{75AFCFB2-A1F5-4213-AE08-59A0DEE52033}" type="presParOf" srcId="{674284DB-F5F0-4651-B22C-6C7E20F51883}" destId="{81DCA2E0-94EE-44B7-9CD5-56DF55EC3D43}" srcOrd="2" destOrd="0" presId="urn:microsoft.com/office/officeart/2005/8/layout/chevron2"/>
    <dgm:cxn modelId="{DEB29D85-783E-4521-AC92-D4D638563DCE}" type="presParOf" srcId="{81DCA2E0-94EE-44B7-9CD5-56DF55EC3D43}" destId="{DF16B7AC-380A-4CD3-B21F-47C5C9181D80}" srcOrd="0" destOrd="0" presId="urn:microsoft.com/office/officeart/2005/8/layout/chevron2"/>
    <dgm:cxn modelId="{972147B0-DBE4-40EA-BF70-EC777A2D5C69}" type="presParOf" srcId="{81DCA2E0-94EE-44B7-9CD5-56DF55EC3D43}" destId="{5535A5D2-598D-4E23-8E6C-F35D5F84A9B5}" srcOrd="1" destOrd="0" presId="urn:microsoft.com/office/officeart/2005/8/layout/chevron2"/>
    <dgm:cxn modelId="{26B3AD4B-CD85-495A-96FF-97BD420A2AA3}" type="presParOf" srcId="{674284DB-F5F0-4651-B22C-6C7E20F51883}" destId="{037E8A51-5492-4874-B63E-C2419F425A3F}" srcOrd="3" destOrd="0" presId="urn:microsoft.com/office/officeart/2005/8/layout/chevron2"/>
    <dgm:cxn modelId="{9C3E04FE-BBEC-444A-9811-6B03AACBD884}" type="presParOf" srcId="{674284DB-F5F0-4651-B22C-6C7E20F51883}" destId="{ED88EAAD-44AB-4AA8-8A00-C274C0F64209}" srcOrd="4" destOrd="0" presId="urn:microsoft.com/office/officeart/2005/8/layout/chevron2"/>
    <dgm:cxn modelId="{206388C8-09E7-4066-9CF7-19F63F4C4A23}" type="presParOf" srcId="{ED88EAAD-44AB-4AA8-8A00-C274C0F64209}" destId="{202776E7-D052-45F8-8D98-482496E81201}" srcOrd="0" destOrd="0" presId="urn:microsoft.com/office/officeart/2005/8/layout/chevron2"/>
    <dgm:cxn modelId="{828864A9-F89C-485B-97B3-355C26F80CCB}" type="presParOf" srcId="{ED88EAAD-44AB-4AA8-8A00-C274C0F64209}" destId="{EA6F463D-70E2-4647-B504-9B4CB7A571E3}" srcOrd="1" destOrd="0" presId="urn:microsoft.com/office/officeart/2005/8/layout/chevron2"/>
    <dgm:cxn modelId="{2C034D2F-71C7-4D52-8690-843D38495ACD}" type="presParOf" srcId="{674284DB-F5F0-4651-B22C-6C7E20F51883}" destId="{83601D57-282B-45BB-B214-9D771208E530}" srcOrd="5" destOrd="0" presId="urn:microsoft.com/office/officeart/2005/8/layout/chevron2"/>
    <dgm:cxn modelId="{08AF23EF-EB29-467A-A174-6896AD3DD404}" type="presParOf" srcId="{674284DB-F5F0-4651-B22C-6C7E20F51883}" destId="{68557166-11C0-41DA-8000-60D03F85C485}" srcOrd="6" destOrd="0" presId="urn:microsoft.com/office/officeart/2005/8/layout/chevron2"/>
    <dgm:cxn modelId="{8DBDDE40-F8A7-4BD0-8A3F-54FDBE689FF2}" type="presParOf" srcId="{68557166-11C0-41DA-8000-60D03F85C485}" destId="{8B3566A4-9845-4926-846E-E99E39123797}" srcOrd="0" destOrd="0" presId="urn:microsoft.com/office/officeart/2005/8/layout/chevron2"/>
    <dgm:cxn modelId="{42B20453-8AF8-48A0-9A32-8666BFDD2B64}" type="presParOf" srcId="{68557166-11C0-41DA-8000-60D03F85C485}" destId="{968DE3B3-C2FA-48AC-B3B6-E93B1D08A20E}" srcOrd="1" destOrd="0" presId="urn:microsoft.com/office/officeart/2005/8/layout/chevron2"/>
    <dgm:cxn modelId="{D55EC1C6-F829-474A-A7AE-06698B7B3E48}" type="presParOf" srcId="{674284DB-F5F0-4651-B22C-6C7E20F51883}" destId="{92992D10-91B1-4EAC-9895-B1BC0ED9279F}" srcOrd="7" destOrd="0" presId="urn:microsoft.com/office/officeart/2005/8/layout/chevron2"/>
    <dgm:cxn modelId="{C509DE04-1A22-4135-BA39-F1B3AA7968D1}" type="presParOf" srcId="{674284DB-F5F0-4651-B22C-6C7E20F51883}" destId="{DDCABAD5-313B-484A-8D00-841F25548966}" srcOrd="8" destOrd="0" presId="urn:microsoft.com/office/officeart/2005/8/layout/chevron2"/>
    <dgm:cxn modelId="{2125F373-4CD8-402C-A6DD-2A16534358B2}" type="presParOf" srcId="{DDCABAD5-313B-484A-8D00-841F25548966}" destId="{4BD19873-756D-42B2-989F-907E6EE49A4B}" srcOrd="0" destOrd="0" presId="urn:microsoft.com/office/officeart/2005/8/layout/chevron2"/>
    <dgm:cxn modelId="{0C15E188-F04B-4AB0-8132-07025055BD7E}" type="presParOf" srcId="{DDCABAD5-313B-484A-8D00-841F25548966}" destId="{50341A84-5579-4052-B835-0F73ACB74C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CC6A7-09B9-49BA-8106-B28C7D6EA3D3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ZA"/>
        </a:p>
      </dgm:t>
    </dgm:pt>
    <dgm:pt modelId="{368CD1D1-4915-403B-88E9-ACF1523E7DAC}">
      <dgm:prSet phldrT="[Text]"/>
      <dgm:spPr/>
      <dgm:t>
        <a:bodyPr/>
        <a:lstStyle/>
        <a:p>
          <a:r>
            <a:rPr lang="en-ZA" dirty="0" smtClean="0"/>
            <a:t>SLP’s</a:t>
          </a:r>
          <a:endParaRPr lang="en-ZA" dirty="0"/>
        </a:p>
      </dgm:t>
    </dgm:pt>
    <dgm:pt modelId="{98614EA1-AC30-4A11-AB95-8D6956F8D762}" type="parTrans" cxnId="{21B7D312-5ED2-4E38-A15D-1D47E016D8F4}">
      <dgm:prSet/>
      <dgm:spPr/>
      <dgm:t>
        <a:bodyPr/>
        <a:lstStyle/>
        <a:p>
          <a:endParaRPr lang="en-ZA"/>
        </a:p>
      </dgm:t>
    </dgm:pt>
    <dgm:pt modelId="{8A0B12C6-0EC4-4CDD-85EB-ED8617E0617E}" type="sibTrans" cxnId="{21B7D312-5ED2-4E38-A15D-1D47E016D8F4}">
      <dgm:prSet/>
      <dgm:spPr/>
      <dgm:t>
        <a:bodyPr/>
        <a:lstStyle/>
        <a:p>
          <a:endParaRPr lang="en-ZA"/>
        </a:p>
      </dgm:t>
    </dgm:pt>
    <dgm:pt modelId="{8DB94366-3312-4907-967E-C604B0727720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Law for FCO’s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40B7D-90C8-41AA-9FE6-F19EBC289C9D}" type="parTrans" cxnId="{10C4D4DD-EDC0-4F13-B407-5AF61F492FA4}">
      <dgm:prSet/>
      <dgm:spPr/>
      <dgm:t>
        <a:bodyPr/>
        <a:lstStyle/>
        <a:p>
          <a:endParaRPr lang="en-ZA"/>
        </a:p>
      </dgm:t>
    </dgm:pt>
    <dgm:pt modelId="{CEB0AC4A-8FF8-4804-B53A-79944434FF3A}" type="sibTrans" cxnId="{10C4D4DD-EDC0-4F13-B407-5AF61F492FA4}">
      <dgm:prSet/>
      <dgm:spPr/>
      <dgm:t>
        <a:bodyPr/>
        <a:lstStyle/>
        <a:p>
          <a:endParaRPr lang="en-ZA"/>
        </a:p>
      </dgm:t>
    </dgm:pt>
    <dgm:pt modelId="{E68C196D-0C86-4E1F-B3B8-DA90F3D63D65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Crime scene management &amp; Investigative Support in Fisheries Crime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865D2-445D-4542-A709-F7769440914F}" type="parTrans" cxnId="{EAEB5D9E-1667-4569-BBAA-A3B1F88B5A19}">
      <dgm:prSet/>
      <dgm:spPr/>
      <dgm:t>
        <a:bodyPr/>
        <a:lstStyle/>
        <a:p>
          <a:endParaRPr lang="en-ZA"/>
        </a:p>
      </dgm:t>
    </dgm:pt>
    <dgm:pt modelId="{3FE85B06-47A6-41AD-8CDD-BFC05CEDB299}" type="sibTrans" cxnId="{EAEB5D9E-1667-4569-BBAA-A3B1F88B5A19}">
      <dgm:prSet/>
      <dgm:spPr/>
      <dgm:t>
        <a:bodyPr/>
        <a:lstStyle/>
        <a:p>
          <a:endParaRPr lang="en-ZA"/>
        </a:p>
      </dgm:t>
    </dgm:pt>
    <dgm:pt modelId="{7171B4DC-F615-4489-84AC-9ACF10F726E8}">
      <dgm:prSet phldrT="[Text]"/>
      <dgm:spPr/>
      <dgm:t>
        <a:bodyPr/>
        <a:lstStyle/>
        <a:p>
          <a:r>
            <a:rPr lang="en-ZA" dirty="0" smtClean="0"/>
            <a:t>Higher Certificate</a:t>
          </a:r>
          <a:endParaRPr lang="en-ZA" dirty="0"/>
        </a:p>
      </dgm:t>
    </dgm:pt>
    <dgm:pt modelId="{EA4EB4D4-7703-48C6-94F7-C3F6F6425BD1}" type="parTrans" cxnId="{5AAED555-D586-4215-8CAB-53BB9E03EA12}">
      <dgm:prSet/>
      <dgm:spPr/>
      <dgm:t>
        <a:bodyPr/>
        <a:lstStyle/>
        <a:p>
          <a:endParaRPr lang="en-ZA"/>
        </a:p>
      </dgm:t>
    </dgm:pt>
    <dgm:pt modelId="{41F3AD86-F43E-4599-8469-F1A7F7A284AA}" type="sibTrans" cxnId="{5AAED555-D586-4215-8CAB-53BB9E03EA12}">
      <dgm:prSet/>
      <dgm:spPr/>
      <dgm:t>
        <a:bodyPr/>
        <a:lstStyle/>
        <a:p>
          <a:endParaRPr lang="en-ZA"/>
        </a:p>
      </dgm:t>
    </dgm:pt>
    <dgm:pt modelId="{C699CB47-6C18-45A8-BBBD-F806B8E5B754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Credits earned through SLP’s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36578-2BB2-46D3-ABAD-13D1C32FAFFC}" type="parTrans" cxnId="{DADBFAA3-6681-452A-ACBC-A4E2326AFD17}">
      <dgm:prSet/>
      <dgm:spPr/>
      <dgm:t>
        <a:bodyPr/>
        <a:lstStyle/>
        <a:p>
          <a:endParaRPr lang="en-ZA"/>
        </a:p>
      </dgm:t>
    </dgm:pt>
    <dgm:pt modelId="{8ED067CB-38FF-40AB-848A-EC3F8EEBEDD0}" type="sibTrans" cxnId="{DADBFAA3-6681-452A-ACBC-A4E2326AFD17}">
      <dgm:prSet/>
      <dgm:spPr/>
      <dgm:t>
        <a:bodyPr/>
        <a:lstStyle/>
        <a:p>
          <a:endParaRPr lang="en-ZA"/>
        </a:p>
      </dgm:t>
    </dgm:pt>
    <dgm:pt modelId="{2F8B3907-FF47-4E85-9298-10BC2313144F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1 Year qualification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6AA6D-56EF-4330-AA86-6F69838C7253}" type="parTrans" cxnId="{15FA1331-0618-402C-AC83-4FBA13D4D497}">
      <dgm:prSet/>
      <dgm:spPr/>
      <dgm:t>
        <a:bodyPr/>
        <a:lstStyle/>
        <a:p>
          <a:endParaRPr lang="en-ZA"/>
        </a:p>
      </dgm:t>
    </dgm:pt>
    <dgm:pt modelId="{5C6FF0BB-CC95-4D28-948B-52BF3283B6FE}" type="sibTrans" cxnId="{15FA1331-0618-402C-AC83-4FBA13D4D497}">
      <dgm:prSet/>
      <dgm:spPr/>
      <dgm:t>
        <a:bodyPr/>
        <a:lstStyle/>
        <a:p>
          <a:endParaRPr lang="en-ZA"/>
        </a:p>
      </dgm:t>
    </dgm:pt>
    <dgm:pt modelId="{97EFF09A-0DE7-4E7E-A6D4-E49D7014D59C}">
      <dgm:prSet phldrT="[Text]"/>
      <dgm:spPr/>
      <dgm:t>
        <a:bodyPr/>
        <a:lstStyle/>
        <a:p>
          <a:r>
            <a:rPr lang="en-ZA" dirty="0" smtClean="0"/>
            <a:t>Diploma</a:t>
          </a:r>
          <a:endParaRPr lang="en-ZA" dirty="0"/>
        </a:p>
      </dgm:t>
    </dgm:pt>
    <dgm:pt modelId="{DF03E2D8-87EB-443B-91F9-65956F7D445B}" type="parTrans" cxnId="{E44301E2-C3C1-4A21-AEAE-746067640AB9}">
      <dgm:prSet/>
      <dgm:spPr/>
      <dgm:t>
        <a:bodyPr/>
        <a:lstStyle/>
        <a:p>
          <a:endParaRPr lang="en-ZA"/>
        </a:p>
      </dgm:t>
    </dgm:pt>
    <dgm:pt modelId="{98879DF4-C92F-414A-9CE1-F64BD70469C5}" type="sibTrans" cxnId="{E44301E2-C3C1-4A21-AEAE-746067640AB9}">
      <dgm:prSet/>
      <dgm:spPr/>
      <dgm:t>
        <a:bodyPr/>
        <a:lstStyle/>
        <a:p>
          <a:endParaRPr lang="en-ZA"/>
        </a:p>
      </dgm:t>
    </dgm:pt>
    <dgm:pt modelId="{A3EEE8E3-EB0A-4C00-9273-2628600CC786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Law Enforcement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48D9D-D9E1-456F-823E-58B6AD94E40E}" type="parTrans" cxnId="{7AE5F919-3F58-4461-BEC4-F3DA99534A24}">
      <dgm:prSet/>
      <dgm:spPr/>
      <dgm:t>
        <a:bodyPr/>
        <a:lstStyle/>
        <a:p>
          <a:endParaRPr lang="en-ZA"/>
        </a:p>
      </dgm:t>
    </dgm:pt>
    <dgm:pt modelId="{8F326379-6CAD-46DD-A28F-B0B25E7B5999}" type="sibTrans" cxnId="{7AE5F919-3F58-4461-BEC4-F3DA99534A24}">
      <dgm:prSet/>
      <dgm:spPr/>
      <dgm:t>
        <a:bodyPr/>
        <a:lstStyle/>
        <a:p>
          <a:endParaRPr lang="en-ZA"/>
        </a:p>
      </dgm:t>
    </dgm:pt>
    <dgm:pt modelId="{0DD12F48-A971-4631-9662-291AB751C06C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3 Year qualification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5908F-DD97-4B2B-8283-62ED7E0944F7}" type="parTrans" cxnId="{4E8E2D1E-250C-40E1-ABF5-DBAE041427DB}">
      <dgm:prSet/>
      <dgm:spPr/>
      <dgm:t>
        <a:bodyPr/>
        <a:lstStyle/>
        <a:p>
          <a:endParaRPr lang="en-ZA"/>
        </a:p>
      </dgm:t>
    </dgm:pt>
    <dgm:pt modelId="{DF38DE44-D5A2-430F-9A60-334C28E5C725}" type="sibTrans" cxnId="{4E8E2D1E-250C-40E1-ABF5-DBAE041427DB}">
      <dgm:prSet/>
      <dgm:spPr/>
      <dgm:t>
        <a:bodyPr/>
        <a:lstStyle/>
        <a:p>
          <a:endParaRPr lang="en-ZA"/>
        </a:p>
      </dgm:t>
    </dgm:pt>
    <dgm:pt modelId="{ECFCC8BE-6733-4F67-BFDD-F890194858C9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Criminal Justice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06059-D70F-458A-A783-7B775535C33D}" type="parTrans" cxnId="{8C1D113A-93AC-4004-BA63-8DBEE44CCC4B}">
      <dgm:prSet/>
      <dgm:spPr/>
      <dgm:t>
        <a:bodyPr/>
        <a:lstStyle/>
        <a:p>
          <a:endParaRPr lang="en-ZA"/>
        </a:p>
      </dgm:t>
    </dgm:pt>
    <dgm:pt modelId="{3F4BF2B1-1DEA-4122-9E0A-C04F86408EED}" type="sibTrans" cxnId="{8C1D113A-93AC-4004-BA63-8DBEE44CCC4B}">
      <dgm:prSet/>
      <dgm:spPr/>
      <dgm:t>
        <a:bodyPr/>
        <a:lstStyle/>
        <a:p>
          <a:endParaRPr lang="en-ZA"/>
        </a:p>
      </dgm:t>
    </dgm:pt>
    <dgm:pt modelId="{18E9B8B4-2C85-4594-BCF3-A6B522538278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Detection &amp; monitoring fisheries transgressions 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078AE9-3A0C-47DB-96F2-4DD70643E146}" type="parTrans" cxnId="{774B4B41-A382-40E4-86CC-3BE3290DC847}">
      <dgm:prSet/>
      <dgm:spPr/>
      <dgm:t>
        <a:bodyPr/>
        <a:lstStyle/>
        <a:p>
          <a:endParaRPr lang="en-ZA"/>
        </a:p>
      </dgm:t>
    </dgm:pt>
    <dgm:pt modelId="{9376C93D-CD31-4623-A7CD-2CB2583AA83A}" type="sibTrans" cxnId="{774B4B41-A382-40E4-86CC-3BE3290DC847}">
      <dgm:prSet/>
      <dgm:spPr/>
      <dgm:t>
        <a:bodyPr/>
        <a:lstStyle/>
        <a:p>
          <a:endParaRPr lang="en-ZA"/>
        </a:p>
      </dgm:t>
    </dgm:pt>
    <dgm:pt modelId="{9967E95F-4228-4DF7-8363-C5AFE714282A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Species ID &amp; fisheries technology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BCABA4-B5F1-42F8-9C9E-5E24FCEA52B0}" type="parTrans" cxnId="{7D4C7555-64E5-408F-A468-8855454260CA}">
      <dgm:prSet/>
      <dgm:spPr/>
      <dgm:t>
        <a:bodyPr/>
        <a:lstStyle/>
        <a:p>
          <a:endParaRPr lang="en-ZA"/>
        </a:p>
      </dgm:t>
    </dgm:pt>
    <dgm:pt modelId="{B95F6FC9-4FD3-42CD-9084-3978B59BFA82}" type="sibTrans" cxnId="{7D4C7555-64E5-408F-A468-8855454260CA}">
      <dgm:prSet/>
      <dgm:spPr/>
      <dgm:t>
        <a:bodyPr/>
        <a:lstStyle/>
        <a:p>
          <a:endParaRPr lang="en-ZA"/>
        </a:p>
      </dgm:t>
    </dgm:pt>
    <dgm:pt modelId="{BF83199B-9D38-4988-BA9C-E64C641AF621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Conducting Advanced investigations in fisheries crime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8E4FE-64D7-46F4-BCC7-CE96D3FEF991}" type="parTrans" cxnId="{EBF43059-374B-45A0-B94D-DDEBCF956CE9}">
      <dgm:prSet/>
      <dgm:spPr/>
      <dgm:t>
        <a:bodyPr/>
        <a:lstStyle/>
        <a:p>
          <a:endParaRPr lang="en-ZA"/>
        </a:p>
      </dgm:t>
    </dgm:pt>
    <dgm:pt modelId="{9A4DC581-0ACF-4CB6-9F9F-746E7D5D4419}" type="sibTrans" cxnId="{EBF43059-374B-45A0-B94D-DDEBCF956CE9}">
      <dgm:prSet/>
      <dgm:spPr/>
      <dgm:t>
        <a:bodyPr/>
        <a:lstStyle/>
        <a:p>
          <a:endParaRPr lang="en-ZA"/>
        </a:p>
      </dgm:t>
    </dgm:pt>
    <dgm:pt modelId="{557909CB-FBC5-4258-A124-87286C12B69B}">
      <dgm:prSet phldrT="[Text]"/>
      <dgm:spPr/>
      <dgm:t>
        <a:bodyPr/>
        <a:lstStyle/>
        <a:p>
          <a:endParaRPr lang="en-ZA" dirty="0"/>
        </a:p>
      </dgm:t>
    </dgm:pt>
    <dgm:pt modelId="{9F1B7DA2-5B13-4A75-8F8B-F7A268714252}" type="parTrans" cxnId="{B97D1ADC-561F-43F1-89DC-DEE1648F1766}">
      <dgm:prSet/>
      <dgm:spPr/>
      <dgm:t>
        <a:bodyPr/>
        <a:lstStyle/>
        <a:p>
          <a:endParaRPr lang="en-ZA"/>
        </a:p>
      </dgm:t>
    </dgm:pt>
    <dgm:pt modelId="{164E8D52-9337-4823-A3A9-C26BC5DDA93F}" type="sibTrans" cxnId="{B97D1ADC-561F-43F1-89DC-DEE1648F1766}">
      <dgm:prSet/>
      <dgm:spPr/>
      <dgm:t>
        <a:bodyPr/>
        <a:lstStyle/>
        <a:p>
          <a:endParaRPr lang="en-ZA"/>
        </a:p>
      </dgm:t>
    </dgm:pt>
    <dgm:pt modelId="{2662E96E-65E6-4A85-B1FE-A27BA030C1C9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Advanced Forensic investigations in fisheries crime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D62F18-0710-485F-B1D4-BC85DED76773}" type="parTrans" cxnId="{A3C12618-F6A9-40E5-B3BD-C93B542B7312}">
      <dgm:prSet/>
      <dgm:spPr/>
      <dgm:t>
        <a:bodyPr/>
        <a:lstStyle/>
        <a:p>
          <a:endParaRPr lang="en-ZA"/>
        </a:p>
      </dgm:t>
    </dgm:pt>
    <dgm:pt modelId="{5DFC4812-D530-4DC0-9517-9CB6FCD4EF38}" type="sibTrans" cxnId="{A3C12618-F6A9-40E5-B3BD-C93B542B7312}">
      <dgm:prSet/>
      <dgm:spPr/>
      <dgm:t>
        <a:bodyPr/>
        <a:lstStyle/>
        <a:p>
          <a:endParaRPr lang="en-ZA"/>
        </a:p>
      </dgm:t>
    </dgm:pt>
    <dgm:pt modelId="{6FBAA302-A6F3-4F36-9CE2-20A6E15ED475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Fisheries Trade Monitoring and compliance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9E649-0E77-4E17-A3E4-2E97C9D052C4}" type="parTrans" cxnId="{3BAAF7AC-EB77-48D2-95BA-FDB85AAF5C20}">
      <dgm:prSet/>
      <dgm:spPr/>
      <dgm:t>
        <a:bodyPr/>
        <a:lstStyle/>
        <a:p>
          <a:endParaRPr lang="en-US"/>
        </a:p>
      </dgm:t>
    </dgm:pt>
    <dgm:pt modelId="{434D5F31-5C4B-432A-AB5F-EA54286DD346}" type="sibTrans" cxnId="{3BAAF7AC-EB77-48D2-95BA-FDB85AAF5C20}">
      <dgm:prSet/>
      <dgm:spPr/>
      <dgm:t>
        <a:bodyPr/>
        <a:lstStyle/>
        <a:p>
          <a:endParaRPr lang="en-US"/>
        </a:p>
      </dgm:t>
    </dgm:pt>
    <dgm:pt modelId="{0246E57D-C27E-4268-9420-88B830AE7661}" type="pres">
      <dgm:prSet presAssocID="{914CC6A7-09B9-49BA-8106-B28C7D6EA3D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BA7D1889-F521-484C-851A-65AEAE0D247F}" type="pres">
      <dgm:prSet presAssocID="{368CD1D1-4915-403B-88E9-ACF1523E7DAC}" presName="compositeNode" presStyleCnt="0">
        <dgm:presLayoutVars>
          <dgm:bulletEnabled val="1"/>
        </dgm:presLayoutVars>
      </dgm:prSet>
      <dgm:spPr/>
    </dgm:pt>
    <dgm:pt modelId="{6790CAFB-2F2A-4E30-A2F6-20BCBF3BA22F}" type="pres">
      <dgm:prSet presAssocID="{368CD1D1-4915-403B-88E9-ACF1523E7DAC}" presName="image" presStyleLbl="fgImgPlace1" presStyleIdx="0" presStyleCnt="3" custLinFactX="158470" custLinFactNeighborX="200000" custLinFactNeighborY="-353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ZA"/>
        </a:p>
      </dgm:t>
    </dgm:pt>
    <dgm:pt modelId="{FEA1DD06-4212-41CD-A8F9-BC47A1283B5C}" type="pres">
      <dgm:prSet presAssocID="{368CD1D1-4915-403B-88E9-ACF1523E7DA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18CBAAF-5FEF-4184-992C-832E3CAF4763}" type="pres">
      <dgm:prSet presAssocID="{368CD1D1-4915-403B-88E9-ACF1523E7DA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A576FEB-11B0-4837-B0B7-5056EA501FD6}" type="pres">
      <dgm:prSet presAssocID="{8A0B12C6-0EC4-4CDD-85EB-ED8617E0617E}" presName="sibTrans" presStyleCnt="0"/>
      <dgm:spPr/>
    </dgm:pt>
    <dgm:pt modelId="{E056721E-B9FD-4679-AE64-D774E139AB8A}" type="pres">
      <dgm:prSet presAssocID="{7171B4DC-F615-4489-84AC-9ACF10F726E8}" presName="compositeNode" presStyleCnt="0">
        <dgm:presLayoutVars>
          <dgm:bulletEnabled val="1"/>
        </dgm:presLayoutVars>
      </dgm:prSet>
      <dgm:spPr/>
    </dgm:pt>
    <dgm:pt modelId="{3FC355A8-81EA-4E09-9BA2-EAFB2ADC70B7}" type="pres">
      <dgm:prSet presAssocID="{7171B4DC-F615-4489-84AC-9ACF10F726E8}" presName="image" presStyleLbl="fgImgPlace1" presStyleIdx="1" presStyleCnt="3" custLinFactX="-137357" custLinFactNeighborX="-200000" custLinFactNeighborY="-2792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ZA"/>
        </a:p>
      </dgm:t>
    </dgm:pt>
    <dgm:pt modelId="{F8F3FA7D-1A72-4647-96A3-3F633F6D2A09}" type="pres">
      <dgm:prSet presAssocID="{7171B4DC-F615-4489-84AC-9ACF10F726E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E55A9E6-9169-43B9-91AD-8201618E7604}" type="pres">
      <dgm:prSet presAssocID="{7171B4DC-F615-4489-84AC-9ACF10F726E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6B8FE2D-C590-4A28-AC1A-7224408B0885}" type="pres">
      <dgm:prSet presAssocID="{41F3AD86-F43E-4599-8469-F1A7F7A284AA}" presName="sibTrans" presStyleCnt="0"/>
      <dgm:spPr/>
    </dgm:pt>
    <dgm:pt modelId="{74DC91C2-9C38-4686-8761-D59D02697428}" type="pres">
      <dgm:prSet presAssocID="{97EFF09A-0DE7-4E7E-A6D4-E49D7014D59C}" presName="compositeNode" presStyleCnt="0">
        <dgm:presLayoutVars>
          <dgm:bulletEnabled val="1"/>
        </dgm:presLayoutVars>
      </dgm:prSet>
      <dgm:spPr/>
    </dgm:pt>
    <dgm:pt modelId="{640DD266-DD15-435D-BC2F-643B3B86A8DD}" type="pres">
      <dgm:prSet presAssocID="{97EFF09A-0DE7-4E7E-A6D4-E49D7014D59C}" presName="image" presStyleLbl="fgImgPlace1" presStyleIdx="2" presStyleCnt="3" custLinFactNeighborX="4621" custLinFactNeighborY="-3540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ZA"/>
        </a:p>
      </dgm:t>
    </dgm:pt>
    <dgm:pt modelId="{BFC3843D-421F-45F2-BC2F-142502AA7228}" type="pres">
      <dgm:prSet presAssocID="{97EFF09A-0DE7-4E7E-A6D4-E49D7014D59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DD7716E-8084-42AE-BEAC-0EF26A760335}" type="pres">
      <dgm:prSet presAssocID="{97EFF09A-0DE7-4E7E-A6D4-E49D7014D59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BD7F66C-CBBD-421D-BD05-E816E58C1E13}" type="presOf" srcId="{ECFCC8BE-6733-4F67-BFDD-F890194858C9}" destId="{F8F3FA7D-1A72-4647-96A3-3F633F6D2A09}" srcOrd="0" destOrd="0" presId="urn:microsoft.com/office/officeart/2005/8/layout/hList2"/>
    <dgm:cxn modelId="{DADBFAA3-6681-452A-ACBC-A4E2326AFD17}" srcId="{7171B4DC-F615-4489-84AC-9ACF10F726E8}" destId="{C699CB47-6C18-45A8-BBBD-F806B8E5B754}" srcOrd="1" destOrd="0" parTransId="{1EC36578-2BB2-46D3-ABAD-13D1C32FAFFC}" sibTransId="{8ED067CB-38FF-40AB-848A-EC3F8EEBEDD0}"/>
    <dgm:cxn modelId="{5AAED555-D586-4215-8CAB-53BB9E03EA12}" srcId="{914CC6A7-09B9-49BA-8106-B28C7D6EA3D3}" destId="{7171B4DC-F615-4489-84AC-9ACF10F726E8}" srcOrd="1" destOrd="0" parTransId="{EA4EB4D4-7703-48C6-94F7-C3F6F6425BD1}" sibTransId="{41F3AD86-F43E-4599-8469-F1A7F7A284AA}"/>
    <dgm:cxn modelId="{E23B3614-203A-4B41-A3B8-3B6C98E98044}" type="presOf" srcId="{8DB94366-3312-4907-967E-C604B0727720}" destId="{FEA1DD06-4212-41CD-A8F9-BC47A1283B5C}" srcOrd="0" destOrd="0" presId="urn:microsoft.com/office/officeart/2005/8/layout/hList2"/>
    <dgm:cxn modelId="{4BA3DBA4-6A4F-427F-898A-CDD3BB671E3A}" type="presOf" srcId="{557909CB-FBC5-4258-A124-87286C12B69B}" destId="{FEA1DD06-4212-41CD-A8F9-BC47A1283B5C}" srcOrd="0" destOrd="7" presId="urn:microsoft.com/office/officeart/2005/8/layout/hList2"/>
    <dgm:cxn modelId="{D2CA5C19-BF64-491C-92A9-9B2F9A99D72C}" type="presOf" srcId="{97EFF09A-0DE7-4E7E-A6D4-E49D7014D59C}" destId="{6DD7716E-8084-42AE-BEAC-0EF26A760335}" srcOrd="0" destOrd="0" presId="urn:microsoft.com/office/officeart/2005/8/layout/hList2"/>
    <dgm:cxn modelId="{FAC053FD-9E25-4608-B6C2-03094B46DCBD}" type="presOf" srcId="{914CC6A7-09B9-49BA-8106-B28C7D6EA3D3}" destId="{0246E57D-C27E-4268-9420-88B830AE7661}" srcOrd="0" destOrd="0" presId="urn:microsoft.com/office/officeart/2005/8/layout/hList2"/>
    <dgm:cxn modelId="{B97D1ADC-561F-43F1-89DC-DEE1648F1766}" srcId="{368CD1D1-4915-403B-88E9-ACF1523E7DAC}" destId="{557909CB-FBC5-4258-A124-87286C12B69B}" srcOrd="7" destOrd="0" parTransId="{9F1B7DA2-5B13-4A75-8F8B-F7A268714252}" sibTransId="{164E8D52-9337-4823-A3A9-C26BC5DDA93F}"/>
    <dgm:cxn modelId="{7629C1E6-BEFD-48BB-9C2A-5DDE504C237D}" type="presOf" srcId="{2662E96E-65E6-4A85-B1FE-A27BA030C1C9}" destId="{FEA1DD06-4212-41CD-A8F9-BC47A1283B5C}" srcOrd="0" destOrd="5" presId="urn:microsoft.com/office/officeart/2005/8/layout/hList2"/>
    <dgm:cxn modelId="{F41599AC-A530-410F-B8DD-EE938FABE7A9}" type="presOf" srcId="{A3EEE8E3-EB0A-4C00-9273-2628600CC786}" destId="{BFC3843D-421F-45F2-BC2F-142502AA7228}" srcOrd="0" destOrd="0" presId="urn:microsoft.com/office/officeart/2005/8/layout/hList2"/>
    <dgm:cxn modelId="{7D4C7555-64E5-408F-A468-8855454260CA}" srcId="{368CD1D1-4915-403B-88E9-ACF1523E7DAC}" destId="{9967E95F-4228-4DF7-8363-C5AFE714282A}" srcOrd="3" destOrd="0" parTransId="{23BCABA4-B5F1-42F8-9C9E-5E24FCEA52B0}" sibTransId="{B95F6FC9-4FD3-42CD-9084-3978B59BFA82}"/>
    <dgm:cxn modelId="{4E8E2D1E-250C-40E1-ABF5-DBAE041427DB}" srcId="{97EFF09A-0DE7-4E7E-A6D4-E49D7014D59C}" destId="{0DD12F48-A971-4631-9662-291AB751C06C}" srcOrd="1" destOrd="0" parTransId="{2EA5908F-DD97-4B2B-8283-62ED7E0944F7}" sibTransId="{DF38DE44-D5A2-430F-9A60-334C28E5C725}"/>
    <dgm:cxn modelId="{3BAAF7AC-EB77-48D2-95BA-FDB85AAF5C20}" srcId="{368CD1D1-4915-403B-88E9-ACF1523E7DAC}" destId="{6FBAA302-A6F3-4F36-9CE2-20A6E15ED475}" srcOrd="6" destOrd="0" parTransId="{5789E649-0E77-4E17-A3E4-2E97C9D052C4}" sibTransId="{434D5F31-5C4B-432A-AB5F-EA54286DD346}"/>
    <dgm:cxn modelId="{C2CA95E4-8C38-458C-B1E2-1DDB2FD7BF2F}" type="presOf" srcId="{BF83199B-9D38-4988-BA9C-E64C641AF621}" destId="{FEA1DD06-4212-41CD-A8F9-BC47A1283B5C}" srcOrd="0" destOrd="4" presId="urn:microsoft.com/office/officeart/2005/8/layout/hList2"/>
    <dgm:cxn modelId="{7AE5F919-3F58-4461-BEC4-F3DA99534A24}" srcId="{97EFF09A-0DE7-4E7E-A6D4-E49D7014D59C}" destId="{A3EEE8E3-EB0A-4C00-9273-2628600CC786}" srcOrd="0" destOrd="0" parTransId="{30A48D9D-D9E1-456F-823E-58B6AD94E40E}" sibTransId="{8F326379-6CAD-46DD-A28F-B0B25E7B5999}"/>
    <dgm:cxn modelId="{D92341AC-84BB-4A2E-BF89-4A1897556D0E}" type="presOf" srcId="{E68C196D-0C86-4E1F-B3B8-DA90F3D63D65}" destId="{FEA1DD06-4212-41CD-A8F9-BC47A1283B5C}" srcOrd="0" destOrd="1" presId="urn:microsoft.com/office/officeart/2005/8/layout/hList2"/>
    <dgm:cxn modelId="{116B9587-0146-4E43-8A7F-6EE1F5871032}" type="presOf" srcId="{7171B4DC-F615-4489-84AC-9ACF10F726E8}" destId="{FE55A9E6-9169-43B9-91AD-8201618E7604}" srcOrd="0" destOrd="0" presId="urn:microsoft.com/office/officeart/2005/8/layout/hList2"/>
    <dgm:cxn modelId="{EBF43059-374B-45A0-B94D-DDEBCF956CE9}" srcId="{368CD1D1-4915-403B-88E9-ACF1523E7DAC}" destId="{BF83199B-9D38-4988-BA9C-E64C641AF621}" srcOrd="4" destOrd="0" parTransId="{B298E4FE-64D7-46F4-BCC7-CE96D3FEF991}" sibTransId="{9A4DC581-0ACF-4CB6-9F9F-746E7D5D4419}"/>
    <dgm:cxn modelId="{276D8D36-D6A2-4930-924C-A636E1911B55}" type="presOf" srcId="{C699CB47-6C18-45A8-BBBD-F806B8E5B754}" destId="{F8F3FA7D-1A72-4647-96A3-3F633F6D2A09}" srcOrd="0" destOrd="1" presId="urn:microsoft.com/office/officeart/2005/8/layout/hList2"/>
    <dgm:cxn modelId="{EAEB5D9E-1667-4569-BBAA-A3B1F88B5A19}" srcId="{368CD1D1-4915-403B-88E9-ACF1523E7DAC}" destId="{E68C196D-0C86-4E1F-B3B8-DA90F3D63D65}" srcOrd="1" destOrd="0" parTransId="{2F5865D2-445D-4542-A709-F7769440914F}" sibTransId="{3FE85B06-47A6-41AD-8CDD-BFC05CEDB299}"/>
    <dgm:cxn modelId="{A3C12618-F6A9-40E5-B3BD-C93B542B7312}" srcId="{368CD1D1-4915-403B-88E9-ACF1523E7DAC}" destId="{2662E96E-65E6-4A85-B1FE-A27BA030C1C9}" srcOrd="5" destOrd="0" parTransId="{9AD62F18-0710-485F-B1D4-BC85DED76773}" sibTransId="{5DFC4812-D530-4DC0-9517-9CB6FCD4EF38}"/>
    <dgm:cxn modelId="{8C1D113A-93AC-4004-BA63-8DBEE44CCC4B}" srcId="{7171B4DC-F615-4489-84AC-9ACF10F726E8}" destId="{ECFCC8BE-6733-4F67-BFDD-F890194858C9}" srcOrd="0" destOrd="0" parTransId="{A7A06059-D70F-458A-A783-7B775535C33D}" sibTransId="{3F4BF2B1-1DEA-4122-9E0A-C04F86408EED}"/>
    <dgm:cxn modelId="{774B4B41-A382-40E4-86CC-3BE3290DC847}" srcId="{368CD1D1-4915-403B-88E9-ACF1523E7DAC}" destId="{18E9B8B4-2C85-4594-BCF3-A6B522538278}" srcOrd="2" destOrd="0" parTransId="{4C078AE9-3A0C-47DB-96F2-4DD70643E146}" sibTransId="{9376C93D-CD31-4623-A7CD-2CB2583AA83A}"/>
    <dgm:cxn modelId="{21B7D312-5ED2-4E38-A15D-1D47E016D8F4}" srcId="{914CC6A7-09B9-49BA-8106-B28C7D6EA3D3}" destId="{368CD1D1-4915-403B-88E9-ACF1523E7DAC}" srcOrd="0" destOrd="0" parTransId="{98614EA1-AC30-4A11-AB95-8D6956F8D762}" sibTransId="{8A0B12C6-0EC4-4CDD-85EB-ED8617E0617E}"/>
    <dgm:cxn modelId="{FC81B779-B83D-4129-9562-ED0B168EEACA}" type="presOf" srcId="{9967E95F-4228-4DF7-8363-C5AFE714282A}" destId="{FEA1DD06-4212-41CD-A8F9-BC47A1283B5C}" srcOrd="0" destOrd="3" presId="urn:microsoft.com/office/officeart/2005/8/layout/hList2"/>
    <dgm:cxn modelId="{10C4D4DD-EDC0-4F13-B407-5AF61F492FA4}" srcId="{368CD1D1-4915-403B-88E9-ACF1523E7DAC}" destId="{8DB94366-3312-4907-967E-C604B0727720}" srcOrd="0" destOrd="0" parTransId="{14240B7D-90C8-41AA-9FE6-F19EBC289C9D}" sibTransId="{CEB0AC4A-8FF8-4804-B53A-79944434FF3A}"/>
    <dgm:cxn modelId="{D90A2E5D-746B-481A-BDE2-21C5C5071E58}" type="presOf" srcId="{6FBAA302-A6F3-4F36-9CE2-20A6E15ED475}" destId="{FEA1DD06-4212-41CD-A8F9-BC47A1283B5C}" srcOrd="0" destOrd="6" presId="urn:microsoft.com/office/officeart/2005/8/layout/hList2"/>
    <dgm:cxn modelId="{E44301E2-C3C1-4A21-AEAE-746067640AB9}" srcId="{914CC6A7-09B9-49BA-8106-B28C7D6EA3D3}" destId="{97EFF09A-0DE7-4E7E-A6D4-E49D7014D59C}" srcOrd="2" destOrd="0" parTransId="{DF03E2D8-87EB-443B-91F9-65956F7D445B}" sibTransId="{98879DF4-C92F-414A-9CE1-F64BD70469C5}"/>
    <dgm:cxn modelId="{15FA1331-0618-402C-AC83-4FBA13D4D497}" srcId="{7171B4DC-F615-4489-84AC-9ACF10F726E8}" destId="{2F8B3907-FF47-4E85-9298-10BC2313144F}" srcOrd="2" destOrd="0" parTransId="{A6C6AA6D-56EF-4330-AA86-6F69838C7253}" sibTransId="{5C6FF0BB-CC95-4D28-948B-52BF3283B6FE}"/>
    <dgm:cxn modelId="{22B8F9B7-A3F3-420F-81F3-C3CC29502656}" type="presOf" srcId="{2F8B3907-FF47-4E85-9298-10BC2313144F}" destId="{F8F3FA7D-1A72-4647-96A3-3F633F6D2A09}" srcOrd="0" destOrd="2" presId="urn:microsoft.com/office/officeart/2005/8/layout/hList2"/>
    <dgm:cxn modelId="{E1A6CE19-90A9-4963-AB05-F1AAAEBC5C7B}" type="presOf" srcId="{0DD12F48-A971-4631-9662-291AB751C06C}" destId="{BFC3843D-421F-45F2-BC2F-142502AA7228}" srcOrd="0" destOrd="1" presId="urn:microsoft.com/office/officeart/2005/8/layout/hList2"/>
    <dgm:cxn modelId="{55482BAC-316F-4375-9B73-88BE1E291EAD}" type="presOf" srcId="{18E9B8B4-2C85-4594-BCF3-A6B522538278}" destId="{FEA1DD06-4212-41CD-A8F9-BC47A1283B5C}" srcOrd="0" destOrd="2" presId="urn:microsoft.com/office/officeart/2005/8/layout/hList2"/>
    <dgm:cxn modelId="{5AFF7302-C952-401D-9906-C5168CFF285D}" type="presOf" srcId="{368CD1D1-4915-403B-88E9-ACF1523E7DAC}" destId="{818CBAAF-5FEF-4184-992C-832E3CAF4763}" srcOrd="0" destOrd="0" presId="urn:microsoft.com/office/officeart/2005/8/layout/hList2"/>
    <dgm:cxn modelId="{22825DE1-42B0-4EB8-9EC0-B4FB2E80D9A2}" type="presParOf" srcId="{0246E57D-C27E-4268-9420-88B830AE7661}" destId="{BA7D1889-F521-484C-851A-65AEAE0D247F}" srcOrd="0" destOrd="0" presId="urn:microsoft.com/office/officeart/2005/8/layout/hList2"/>
    <dgm:cxn modelId="{9241B5BD-02AC-4891-9A29-6322F319FD60}" type="presParOf" srcId="{BA7D1889-F521-484C-851A-65AEAE0D247F}" destId="{6790CAFB-2F2A-4E30-A2F6-20BCBF3BA22F}" srcOrd="0" destOrd="0" presId="urn:microsoft.com/office/officeart/2005/8/layout/hList2"/>
    <dgm:cxn modelId="{BFF962D5-7A1E-44E6-BCBE-1298AFEC2D1C}" type="presParOf" srcId="{BA7D1889-F521-484C-851A-65AEAE0D247F}" destId="{FEA1DD06-4212-41CD-A8F9-BC47A1283B5C}" srcOrd="1" destOrd="0" presId="urn:microsoft.com/office/officeart/2005/8/layout/hList2"/>
    <dgm:cxn modelId="{2CC2C182-95E4-4733-ADD6-7E685DBA1C0D}" type="presParOf" srcId="{BA7D1889-F521-484C-851A-65AEAE0D247F}" destId="{818CBAAF-5FEF-4184-992C-832E3CAF4763}" srcOrd="2" destOrd="0" presId="urn:microsoft.com/office/officeart/2005/8/layout/hList2"/>
    <dgm:cxn modelId="{AD2B31B5-BC59-4C49-9E27-9E2CF2C48CAE}" type="presParOf" srcId="{0246E57D-C27E-4268-9420-88B830AE7661}" destId="{AA576FEB-11B0-4837-B0B7-5056EA501FD6}" srcOrd="1" destOrd="0" presId="urn:microsoft.com/office/officeart/2005/8/layout/hList2"/>
    <dgm:cxn modelId="{EDCF6EFB-A13A-4D64-9597-ABC3C56C8505}" type="presParOf" srcId="{0246E57D-C27E-4268-9420-88B830AE7661}" destId="{E056721E-B9FD-4679-AE64-D774E139AB8A}" srcOrd="2" destOrd="0" presId="urn:microsoft.com/office/officeart/2005/8/layout/hList2"/>
    <dgm:cxn modelId="{9CA3E865-DE40-46B2-B31A-D24A36CD2083}" type="presParOf" srcId="{E056721E-B9FD-4679-AE64-D774E139AB8A}" destId="{3FC355A8-81EA-4E09-9BA2-EAFB2ADC70B7}" srcOrd="0" destOrd="0" presId="urn:microsoft.com/office/officeart/2005/8/layout/hList2"/>
    <dgm:cxn modelId="{B4E03BCF-6E3C-486D-9A87-5AFD62121960}" type="presParOf" srcId="{E056721E-B9FD-4679-AE64-D774E139AB8A}" destId="{F8F3FA7D-1A72-4647-96A3-3F633F6D2A09}" srcOrd="1" destOrd="0" presId="urn:microsoft.com/office/officeart/2005/8/layout/hList2"/>
    <dgm:cxn modelId="{0332B681-35D3-4B84-A490-CE92D29C15E7}" type="presParOf" srcId="{E056721E-B9FD-4679-AE64-D774E139AB8A}" destId="{FE55A9E6-9169-43B9-91AD-8201618E7604}" srcOrd="2" destOrd="0" presId="urn:microsoft.com/office/officeart/2005/8/layout/hList2"/>
    <dgm:cxn modelId="{5CFFE219-6547-4BF7-BC55-C4711AC1737D}" type="presParOf" srcId="{0246E57D-C27E-4268-9420-88B830AE7661}" destId="{A6B8FE2D-C590-4A28-AC1A-7224408B0885}" srcOrd="3" destOrd="0" presId="urn:microsoft.com/office/officeart/2005/8/layout/hList2"/>
    <dgm:cxn modelId="{C8D990C4-5099-465D-9BDC-F4319F3E5FAB}" type="presParOf" srcId="{0246E57D-C27E-4268-9420-88B830AE7661}" destId="{74DC91C2-9C38-4686-8761-D59D02697428}" srcOrd="4" destOrd="0" presId="urn:microsoft.com/office/officeart/2005/8/layout/hList2"/>
    <dgm:cxn modelId="{D3AE2B9B-3D61-4E3D-807C-6D6C6779A4E8}" type="presParOf" srcId="{74DC91C2-9C38-4686-8761-D59D02697428}" destId="{640DD266-DD15-435D-BC2F-643B3B86A8DD}" srcOrd="0" destOrd="0" presId="urn:microsoft.com/office/officeart/2005/8/layout/hList2"/>
    <dgm:cxn modelId="{9D3B6593-0E8B-4673-B8BD-7D58ECCF3BCD}" type="presParOf" srcId="{74DC91C2-9C38-4686-8761-D59D02697428}" destId="{BFC3843D-421F-45F2-BC2F-142502AA7228}" srcOrd="1" destOrd="0" presId="urn:microsoft.com/office/officeart/2005/8/layout/hList2"/>
    <dgm:cxn modelId="{C142B129-B244-4A40-98CD-72756BE61F53}" type="presParOf" srcId="{74DC91C2-9C38-4686-8761-D59D02697428}" destId="{6DD7716E-8084-42AE-BEAC-0EF26A76033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923FCD-2007-324A-A9E9-CF932BD3096A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1FAB3-0894-8F47-85AB-4C269CF28A66}">
      <dgm:prSet phldrT="[Text]"/>
      <dgm:spPr/>
      <dgm:t>
        <a:bodyPr/>
        <a:lstStyle/>
        <a:p>
          <a:r>
            <a:rPr lang="en-US" dirty="0"/>
            <a:t>South Africa Reference Group</a:t>
          </a:r>
        </a:p>
      </dgm:t>
    </dgm:pt>
    <dgm:pt modelId="{965DF6D6-7A39-8146-A0C4-BDFD626B5CBF}" type="parTrans" cxnId="{06C85289-87F3-5645-929F-A41EE2AF13E1}">
      <dgm:prSet/>
      <dgm:spPr/>
      <dgm:t>
        <a:bodyPr/>
        <a:lstStyle/>
        <a:p>
          <a:endParaRPr lang="en-US"/>
        </a:p>
      </dgm:t>
    </dgm:pt>
    <dgm:pt modelId="{478A8F67-0706-DF49-B0AC-EEEBD4D84979}" type="sibTrans" cxnId="{06C85289-87F3-5645-929F-A41EE2AF13E1}">
      <dgm:prSet/>
      <dgm:spPr/>
      <dgm:t>
        <a:bodyPr/>
        <a:lstStyle/>
        <a:p>
          <a:endParaRPr lang="en-US"/>
        </a:p>
      </dgm:t>
    </dgm:pt>
    <dgm:pt modelId="{509B6F2E-525C-8846-B400-EA79E88CFA2A}">
      <dgm:prSet phldrT="[Text]"/>
      <dgm:spPr/>
      <dgm:t>
        <a:bodyPr/>
        <a:lstStyle/>
        <a:p>
          <a:r>
            <a:rPr lang="en-US" dirty="0"/>
            <a:t>Board</a:t>
          </a:r>
        </a:p>
      </dgm:t>
    </dgm:pt>
    <dgm:pt modelId="{FF1220FA-09CB-484B-BCF0-D21AD185E7A0}" type="parTrans" cxnId="{BAE9C31D-CF8D-EF4A-B3F4-87D4C3C86743}">
      <dgm:prSet/>
      <dgm:spPr/>
      <dgm:t>
        <a:bodyPr/>
        <a:lstStyle/>
        <a:p>
          <a:endParaRPr lang="en-US" dirty="0"/>
        </a:p>
      </dgm:t>
    </dgm:pt>
    <dgm:pt modelId="{28D13DB1-4AE2-E849-BD83-DD803E027BF8}" type="sibTrans" cxnId="{BAE9C31D-CF8D-EF4A-B3F4-87D4C3C86743}">
      <dgm:prSet/>
      <dgm:spPr/>
      <dgm:t>
        <a:bodyPr/>
        <a:lstStyle/>
        <a:p>
          <a:endParaRPr lang="en-US"/>
        </a:p>
      </dgm:t>
    </dgm:pt>
    <dgm:pt modelId="{A5AB6B85-B089-514C-9A27-8594C00E421A}">
      <dgm:prSet phldrT="[Text]"/>
      <dgm:spPr/>
      <dgm:t>
        <a:bodyPr/>
        <a:lstStyle/>
        <a:p>
          <a:r>
            <a:rPr lang="en-US" dirty="0"/>
            <a:t>NMU Management Committee</a:t>
          </a:r>
        </a:p>
      </dgm:t>
    </dgm:pt>
    <dgm:pt modelId="{E5448546-8D43-5540-B7E9-078B1738B320}" type="parTrans" cxnId="{F9A6C09A-4497-3544-840D-C1FDE0A6A288}">
      <dgm:prSet/>
      <dgm:spPr/>
      <dgm:t>
        <a:bodyPr/>
        <a:lstStyle/>
        <a:p>
          <a:endParaRPr lang="en-US" dirty="0"/>
        </a:p>
      </dgm:t>
    </dgm:pt>
    <dgm:pt modelId="{FD7F3929-ABD6-2147-B089-70C1737D1B50}" type="sibTrans" cxnId="{F9A6C09A-4497-3544-840D-C1FDE0A6A288}">
      <dgm:prSet/>
      <dgm:spPr/>
      <dgm:t>
        <a:bodyPr/>
        <a:lstStyle/>
        <a:p>
          <a:endParaRPr lang="en-US"/>
        </a:p>
      </dgm:t>
    </dgm:pt>
    <dgm:pt modelId="{71E2C89F-CB79-8F48-ACC4-9CCE67C8162D}">
      <dgm:prSet phldrT="[Text]"/>
      <dgm:spPr/>
      <dgm:t>
        <a:bodyPr/>
        <a:lstStyle/>
        <a:p>
          <a:r>
            <a:rPr lang="en-US" dirty="0"/>
            <a:t>Project Management Team </a:t>
          </a:r>
        </a:p>
      </dgm:t>
    </dgm:pt>
    <dgm:pt modelId="{EC27D22C-924D-D24A-B40E-7D27E21E1A60}" type="parTrans" cxnId="{4E0AA563-7287-434D-9331-FD6C5F495B3E}">
      <dgm:prSet/>
      <dgm:spPr/>
      <dgm:t>
        <a:bodyPr/>
        <a:lstStyle/>
        <a:p>
          <a:endParaRPr lang="en-US" dirty="0"/>
        </a:p>
      </dgm:t>
    </dgm:pt>
    <dgm:pt modelId="{E71A680B-C82A-3045-B152-099E649B553A}" type="sibTrans" cxnId="{4E0AA563-7287-434D-9331-FD6C5F495B3E}">
      <dgm:prSet/>
      <dgm:spPr/>
      <dgm:t>
        <a:bodyPr/>
        <a:lstStyle/>
        <a:p>
          <a:endParaRPr lang="en-US"/>
        </a:p>
      </dgm:t>
    </dgm:pt>
    <dgm:pt modelId="{C7FC9EC3-556C-7F42-B82B-50F7FFD576AD}">
      <dgm:prSet/>
      <dgm:spPr/>
      <dgm:t>
        <a:bodyPr/>
        <a:lstStyle/>
        <a:p>
          <a:r>
            <a:rPr lang="en-US" dirty="0"/>
            <a:t>Core Reference Group</a:t>
          </a:r>
        </a:p>
      </dgm:t>
    </dgm:pt>
    <dgm:pt modelId="{D4F1DAB3-A6B3-7549-AACF-AEDFB134EF33}" type="parTrans" cxnId="{EF71EBD0-EE53-5E41-AA51-88F0EB0ABF91}">
      <dgm:prSet/>
      <dgm:spPr/>
      <dgm:t>
        <a:bodyPr/>
        <a:lstStyle/>
        <a:p>
          <a:endParaRPr lang="en-US"/>
        </a:p>
      </dgm:t>
    </dgm:pt>
    <dgm:pt modelId="{786A79F5-F7AA-D440-ACB1-3D453F99FFBC}" type="sibTrans" cxnId="{EF71EBD0-EE53-5E41-AA51-88F0EB0ABF91}">
      <dgm:prSet/>
      <dgm:spPr/>
      <dgm:t>
        <a:bodyPr/>
        <a:lstStyle/>
        <a:p>
          <a:endParaRPr lang="en-US"/>
        </a:p>
      </dgm:t>
    </dgm:pt>
    <dgm:pt modelId="{B0A111D3-611F-F04A-AE6D-A0AB00336414}" type="pres">
      <dgm:prSet presAssocID="{E2923FCD-2007-324A-A9E9-CF932BD3096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D3B460-BFFB-FD41-B8F4-53891F1921BD}" type="pres">
      <dgm:prSet presAssocID="{3AD1FAB3-0894-8F47-85AB-4C269CF28A66}" presName="root1" presStyleCnt="0"/>
      <dgm:spPr/>
      <dgm:t>
        <a:bodyPr/>
        <a:lstStyle/>
        <a:p>
          <a:endParaRPr lang="en-US"/>
        </a:p>
      </dgm:t>
    </dgm:pt>
    <dgm:pt modelId="{AA46C960-8C05-D749-B4B7-2214322E21ED}" type="pres">
      <dgm:prSet presAssocID="{3AD1FAB3-0894-8F47-85AB-4C269CF28A66}" presName="LevelOneTextNode" presStyleLbl="node0" presStyleIdx="0" presStyleCnt="2" custLinFactNeighborX="-43166" custLinFactNeighborY="46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09C321-3482-D444-8FD9-639FD67BC7C6}" type="pres">
      <dgm:prSet presAssocID="{3AD1FAB3-0894-8F47-85AB-4C269CF28A66}" presName="level2hierChild" presStyleCnt="0"/>
      <dgm:spPr/>
      <dgm:t>
        <a:bodyPr/>
        <a:lstStyle/>
        <a:p>
          <a:endParaRPr lang="en-US"/>
        </a:p>
      </dgm:t>
    </dgm:pt>
    <dgm:pt modelId="{F963FAA4-960C-A645-97B8-B5CCBCC30D0D}" type="pres">
      <dgm:prSet presAssocID="{FF1220FA-09CB-484B-BCF0-D21AD185E7A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4ED7751-1242-D14E-BF9E-7A712ABB408C}" type="pres">
      <dgm:prSet presAssocID="{FF1220FA-09CB-484B-BCF0-D21AD185E7A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64AD6F9-B3DF-484C-A766-7184D757792F}" type="pres">
      <dgm:prSet presAssocID="{509B6F2E-525C-8846-B400-EA79E88CFA2A}" presName="root2" presStyleCnt="0"/>
      <dgm:spPr/>
      <dgm:t>
        <a:bodyPr/>
        <a:lstStyle/>
        <a:p>
          <a:endParaRPr lang="en-US"/>
        </a:p>
      </dgm:t>
    </dgm:pt>
    <dgm:pt modelId="{AC64A6B7-FF26-5A4D-B138-33665DCAEB18}" type="pres">
      <dgm:prSet presAssocID="{509B6F2E-525C-8846-B400-EA79E88CFA2A}" presName="LevelTwoTextNode" presStyleLbl="node2" presStyleIdx="0" presStyleCnt="3" custLinFactY="100000" custLinFactNeighborX="-13160" custLinFactNeighborY="1437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4651AE-8EB6-DA48-BC24-5841D6B61788}" type="pres">
      <dgm:prSet presAssocID="{509B6F2E-525C-8846-B400-EA79E88CFA2A}" presName="level3hierChild" presStyleCnt="0"/>
      <dgm:spPr/>
      <dgm:t>
        <a:bodyPr/>
        <a:lstStyle/>
        <a:p>
          <a:endParaRPr lang="en-US"/>
        </a:p>
      </dgm:t>
    </dgm:pt>
    <dgm:pt modelId="{28BF56A7-62A0-7B48-B376-5A30CF7DED2B}" type="pres">
      <dgm:prSet presAssocID="{E5448546-8D43-5540-B7E9-078B1738B32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4B7E5FC-52BA-6147-B399-F528CB0A7475}" type="pres">
      <dgm:prSet presAssocID="{E5448546-8D43-5540-B7E9-078B1738B32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8FB22FB-95ED-C34A-ABD5-B8095000D844}" type="pres">
      <dgm:prSet presAssocID="{A5AB6B85-B089-514C-9A27-8594C00E421A}" presName="root2" presStyleCnt="0"/>
      <dgm:spPr/>
      <dgm:t>
        <a:bodyPr/>
        <a:lstStyle/>
        <a:p>
          <a:endParaRPr lang="en-US"/>
        </a:p>
      </dgm:t>
    </dgm:pt>
    <dgm:pt modelId="{5633B753-9978-2E43-A1CA-62B98DA37C1C}" type="pres">
      <dgm:prSet presAssocID="{A5AB6B85-B089-514C-9A27-8594C00E421A}" presName="LevelTwoTextNode" presStyleLbl="node2" presStyleIdx="1" presStyleCnt="3" custLinFactY="100000" custLinFactNeighborX="-13160" custLinFactNeighborY="1437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705F21-7B22-2D42-8348-26C9EB67058E}" type="pres">
      <dgm:prSet presAssocID="{A5AB6B85-B089-514C-9A27-8594C00E421A}" presName="level3hierChild" presStyleCnt="0"/>
      <dgm:spPr/>
      <dgm:t>
        <a:bodyPr/>
        <a:lstStyle/>
        <a:p>
          <a:endParaRPr lang="en-US"/>
        </a:p>
      </dgm:t>
    </dgm:pt>
    <dgm:pt modelId="{970857B9-B8D9-4840-9C72-12E1DA564A80}" type="pres">
      <dgm:prSet presAssocID="{EC27D22C-924D-D24A-B40E-7D27E21E1A6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5D986A6-2839-6942-A727-47E398512AAB}" type="pres">
      <dgm:prSet presAssocID="{EC27D22C-924D-D24A-B40E-7D27E21E1A6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5240F71-3E9E-2043-BFF8-A744A3952F72}" type="pres">
      <dgm:prSet presAssocID="{71E2C89F-CB79-8F48-ACC4-9CCE67C8162D}" presName="root2" presStyleCnt="0"/>
      <dgm:spPr/>
      <dgm:t>
        <a:bodyPr/>
        <a:lstStyle/>
        <a:p>
          <a:endParaRPr lang="en-US"/>
        </a:p>
      </dgm:t>
    </dgm:pt>
    <dgm:pt modelId="{147BF357-F0F5-BD4D-9C3B-72B13B555E60}" type="pres">
      <dgm:prSet presAssocID="{71E2C89F-CB79-8F48-ACC4-9CCE67C8162D}" presName="LevelTwoTextNode" presStyleLbl="node2" presStyleIdx="2" presStyleCnt="3" custLinFactY="100000" custLinFactNeighborX="-13160" custLinFactNeighborY="1437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2C8FB-D764-784A-889C-B3BACFEED8B7}" type="pres">
      <dgm:prSet presAssocID="{71E2C89F-CB79-8F48-ACC4-9CCE67C8162D}" presName="level3hierChild" presStyleCnt="0"/>
      <dgm:spPr/>
      <dgm:t>
        <a:bodyPr/>
        <a:lstStyle/>
        <a:p>
          <a:endParaRPr lang="en-US"/>
        </a:p>
      </dgm:t>
    </dgm:pt>
    <dgm:pt modelId="{77497C38-6B75-2D40-94A5-052498008798}" type="pres">
      <dgm:prSet presAssocID="{C7FC9EC3-556C-7F42-B82B-50F7FFD576AD}" presName="root1" presStyleCnt="0"/>
      <dgm:spPr/>
      <dgm:t>
        <a:bodyPr/>
        <a:lstStyle/>
        <a:p>
          <a:endParaRPr lang="en-US"/>
        </a:p>
      </dgm:t>
    </dgm:pt>
    <dgm:pt modelId="{5F3BD3DB-58C5-AD42-B650-7A2DC98CAE06}" type="pres">
      <dgm:prSet presAssocID="{C7FC9EC3-556C-7F42-B82B-50F7FFD576AD}" presName="LevelOneTextNode" presStyleLbl="node0" presStyleIdx="1" presStyleCnt="2" custLinFactX="-100000" custLinFactNeighborX="-141296" custLinFactNeighborY="-58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25BEA2-4DAB-4741-A166-B75212F7BD4F}" type="pres">
      <dgm:prSet presAssocID="{C7FC9EC3-556C-7F42-B82B-50F7FFD576AD}" presName="level2hierChild" presStyleCnt="0"/>
      <dgm:spPr/>
      <dgm:t>
        <a:bodyPr/>
        <a:lstStyle/>
        <a:p>
          <a:endParaRPr lang="en-US"/>
        </a:p>
      </dgm:t>
    </dgm:pt>
  </dgm:ptLst>
  <dgm:cxnLst>
    <dgm:cxn modelId="{4E0AA563-7287-434D-9331-FD6C5F495B3E}" srcId="{3AD1FAB3-0894-8F47-85AB-4C269CF28A66}" destId="{71E2C89F-CB79-8F48-ACC4-9CCE67C8162D}" srcOrd="2" destOrd="0" parTransId="{EC27D22C-924D-D24A-B40E-7D27E21E1A60}" sibTransId="{E71A680B-C82A-3045-B152-099E649B553A}"/>
    <dgm:cxn modelId="{2F6B1BB1-C40F-7B4A-8428-99DD7407E87C}" type="presOf" srcId="{FF1220FA-09CB-484B-BCF0-D21AD185E7A0}" destId="{84ED7751-1242-D14E-BF9E-7A712ABB408C}" srcOrd="1" destOrd="0" presId="urn:microsoft.com/office/officeart/2008/layout/HorizontalMultiLevelHierarchy"/>
    <dgm:cxn modelId="{2B37FFA6-02FC-E247-962F-CDFB14171A65}" type="presOf" srcId="{71E2C89F-CB79-8F48-ACC4-9CCE67C8162D}" destId="{147BF357-F0F5-BD4D-9C3B-72B13B555E60}" srcOrd="0" destOrd="0" presId="urn:microsoft.com/office/officeart/2008/layout/HorizontalMultiLevelHierarchy"/>
    <dgm:cxn modelId="{7DFE8581-F306-054B-9A80-52105CA4CD32}" type="presOf" srcId="{FF1220FA-09CB-484B-BCF0-D21AD185E7A0}" destId="{F963FAA4-960C-A645-97B8-B5CCBCC30D0D}" srcOrd="0" destOrd="0" presId="urn:microsoft.com/office/officeart/2008/layout/HorizontalMultiLevelHierarchy"/>
    <dgm:cxn modelId="{54CFF8B2-9F7E-5243-BA14-40DC653654FE}" type="presOf" srcId="{E5448546-8D43-5540-B7E9-078B1738B320}" destId="{D4B7E5FC-52BA-6147-B399-F528CB0A7475}" srcOrd="1" destOrd="0" presId="urn:microsoft.com/office/officeart/2008/layout/HorizontalMultiLevelHierarchy"/>
    <dgm:cxn modelId="{F47C90A5-B5B0-8349-8B29-793583C8739E}" type="presOf" srcId="{E5448546-8D43-5540-B7E9-078B1738B320}" destId="{28BF56A7-62A0-7B48-B376-5A30CF7DED2B}" srcOrd="0" destOrd="0" presId="urn:microsoft.com/office/officeart/2008/layout/HorizontalMultiLevelHierarchy"/>
    <dgm:cxn modelId="{CCD7A37B-430C-C84C-9A68-5952743A8367}" type="presOf" srcId="{E2923FCD-2007-324A-A9E9-CF932BD3096A}" destId="{B0A111D3-611F-F04A-AE6D-A0AB00336414}" srcOrd="0" destOrd="0" presId="urn:microsoft.com/office/officeart/2008/layout/HorizontalMultiLevelHierarchy"/>
    <dgm:cxn modelId="{A57EA45B-FC30-2E48-A6CB-3E089AA935E3}" type="presOf" srcId="{A5AB6B85-B089-514C-9A27-8594C00E421A}" destId="{5633B753-9978-2E43-A1CA-62B98DA37C1C}" srcOrd="0" destOrd="0" presId="urn:microsoft.com/office/officeart/2008/layout/HorizontalMultiLevelHierarchy"/>
    <dgm:cxn modelId="{BAE9C31D-CF8D-EF4A-B3F4-87D4C3C86743}" srcId="{3AD1FAB3-0894-8F47-85AB-4C269CF28A66}" destId="{509B6F2E-525C-8846-B400-EA79E88CFA2A}" srcOrd="0" destOrd="0" parTransId="{FF1220FA-09CB-484B-BCF0-D21AD185E7A0}" sibTransId="{28D13DB1-4AE2-E849-BD83-DD803E027BF8}"/>
    <dgm:cxn modelId="{34852575-7EE5-A24E-A56B-4D7681F4B9F1}" type="presOf" srcId="{3AD1FAB3-0894-8F47-85AB-4C269CF28A66}" destId="{AA46C960-8C05-D749-B4B7-2214322E21ED}" srcOrd="0" destOrd="0" presId="urn:microsoft.com/office/officeart/2008/layout/HorizontalMultiLevelHierarchy"/>
    <dgm:cxn modelId="{68ACA575-6A71-4D4B-900F-3271E299F1E1}" type="presOf" srcId="{509B6F2E-525C-8846-B400-EA79E88CFA2A}" destId="{AC64A6B7-FF26-5A4D-B138-33665DCAEB18}" srcOrd="0" destOrd="0" presId="urn:microsoft.com/office/officeart/2008/layout/HorizontalMultiLevelHierarchy"/>
    <dgm:cxn modelId="{F9A6C09A-4497-3544-840D-C1FDE0A6A288}" srcId="{3AD1FAB3-0894-8F47-85AB-4C269CF28A66}" destId="{A5AB6B85-B089-514C-9A27-8594C00E421A}" srcOrd="1" destOrd="0" parTransId="{E5448546-8D43-5540-B7E9-078B1738B320}" sibTransId="{FD7F3929-ABD6-2147-B089-70C1737D1B50}"/>
    <dgm:cxn modelId="{F310A1AD-400D-8546-9077-C10331092229}" type="presOf" srcId="{C7FC9EC3-556C-7F42-B82B-50F7FFD576AD}" destId="{5F3BD3DB-58C5-AD42-B650-7A2DC98CAE06}" srcOrd="0" destOrd="0" presId="urn:microsoft.com/office/officeart/2008/layout/HorizontalMultiLevelHierarchy"/>
    <dgm:cxn modelId="{5E7CEDCE-5258-204D-8661-DCCB44BB9138}" type="presOf" srcId="{EC27D22C-924D-D24A-B40E-7D27E21E1A60}" destId="{35D986A6-2839-6942-A727-47E398512AAB}" srcOrd="1" destOrd="0" presId="urn:microsoft.com/office/officeart/2008/layout/HorizontalMultiLevelHierarchy"/>
    <dgm:cxn modelId="{06C85289-87F3-5645-929F-A41EE2AF13E1}" srcId="{E2923FCD-2007-324A-A9E9-CF932BD3096A}" destId="{3AD1FAB3-0894-8F47-85AB-4C269CF28A66}" srcOrd="0" destOrd="0" parTransId="{965DF6D6-7A39-8146-A0C4-BDFD626B5CBF}" sibTransId="{478A8F67-0706-DF49-B0AC-EEEBD4D84979}"/>
    <dgm:cxn modelId="{EF71EBD0-EE53-5E41-AA51-88F0EB0ABF91}" srcId="{E2923FCD-2007-324A-A9E9-CF932BD3096A}" destId="{C7FC9EC3-556C-7F42-B82B-50F7FFD576AD}" srcOrd="1" destOrd="0" parTransId="{D4F1DAB3-A6B3-7549-AACF-AEDFB134EF33}" sibTransId="{786A79F5-F7AA-D440-ACB1-3D453F99FFBC}"/>
    <dgm:cxn modelId="{437D681B-AB80-A54B-8739-31B1F7A4295C}" type="presOf" srcId="{EC27D22C-924D-D24A-B40E-7D27E21E1A60}" destId="{970857B9-B8D9-4840-9C72-12E1DA564A80}" srcOrd="0" destOrd="0" presId="urn:microsoft.com/office/officeart/2008/layout/HorizontalMultiLevelHierarchy"/>
    <dgm:cxn modelId="{9CF7E3E3-A50F-2043-A513-EB437F97C6ED}" type="presParOf" srcId="{B0A111D3-611F-F04A-AE6D-A0AB00336414}" destId="{61D3B460-BFFB-FD41-B8F4-53891F1921BD}" srcOrd="0" destOrd="0" presId="urn:microsoft.com/office/officeart/2008/layout/HorizontalMultiLevelHierarchy"/>
    <dgm:cxn modelId="{80468CD7-8B6A-2C43-B3C2-283C91378812}" type="presParOf" srcId="{61D3B460-BFFB-FD41-B8F4-53891F1921BD}" destId="{AA46C960-8C05-D749-B4B7-2214322E21ED}" srcOrd="0" destOrd="0" presId="urn:microsoft.com/office/officeart/2008/layout/HorizontalMultiLevelHierarchy"/>
    <dgm:cxn modelId="{C58F6830-48C6-D14F-84D7-1877068E8AFE}" type="presParOf" srcId="{61D3B460-BFFB-FD41-B8F4-53891F1921BD}" destId="{5809C321-3482-D444-8FD9-639FD67BC7C6}" srcOrd="1" destOrd="0" presId="urn:microsoft.com/office/officeart/2008/layout/HorizontalMultiLevelHierarchy"/>
    <dgm:cxn modelId="{C8961ADF-FC7C-5742-8CED-C6FC5FC92E46}" type="presParOf" srcId="{5809C321-3482-D444-8FD9-639FD67BC7C6}" destId="{F963FAA4-960C-A645-97B8-B5CCBCC30D0D}" srcOrd="0" destOrd="0" presId="urn:microsoft.com/office/officeart/2008/layout/HorizontalMultiLevelHierarchy"/>
    <dgm:cxn modelId="{D1D69345-21D7-8C46-A45C-D0ADA75516CF}" type="presParOf" srcId="{F963FAA4-960C-A645-97B8-B5CCBCC30D0D}" destId="{84ED7751-1242-D14E-BF9E-7A712ABB408C}" srcOrd="0" destOrd="0" presId="urn:microsoft.com/office/officeart/2008/layout/HorizontalMultiLevelHierarchy"/>
    <dgm:cxn modelId="{F9AE3FFE-D0B7-4445-A2D6-959927E2CFF8}" type="presParOf" srcId="{5809C321-3482-D444-8FD9-639FD67BC7C6}" destId="{F64AD6F9-B3DF-484C-A766-7184D757792F}" srcOrd="1" destOrd="0" presId="urn:microsoft.com/office/officeart/2008/layout/HorizontalMultiLevelHierarchy"/>
    <dgm:cxn modelId="{3CD76057-BA38-2D41-81E0-9E9D56EA92B6}" type="presParOf" srcId="{F64AD6F9-B3DF-484C-A766-7184D757792F}" destId="{AC64A6B7-FF26-5A4D-B138-33665DCAEB18}" srcOrd="0" destOrd="0" presId="urn:microsoft.com/office/officeart/2008/layout/HorizontalMultiLevelHierarchy"/>
    <dgm:cxn modelId="{D465C43A-0DF9-5F45-9F80-A49385E11481}" type="presParOf" srcId="{F64AD6F9-B3DF-484C-A766-7184D757792F}" destId="{F24651AE-8EB6-DA48-BC24-5841D6B61788}" srcOrd="1" destOrd="0" presId="urn:microsoft.com/office/officeart/2008/layout/HorizontalMultiLevelHierarchy"/>
    <dgm:cxn modelId="{942D41F7-8FC0-2A4B-B284-43BC72A27673}" type="presParOf" srcId="{5809C321-3482-D444-8FD9-639FD67BC7C6}" destId="{28BF56A7-62A0-7B48-B376-5A30CF7DED2B}" srcOrd="2" destOrd="0" presId="urn:microsoft.com/office/officeart/2008/layout/HorizontalMultiLevelHierarchy"/>
    <dgm:cxn modelId="{B8463F9D-B60E-1F4F-8D6C-E847195538AA}" type="presParOf" srcId="{28BF56A7-62A0-7B48-B376-5A30CF7DED2B}" destId="{D4B7E5FC-52BA-6147-B399-F528CB0A7475}" srcOrd="0" destOrd="0" presId="urn:microsoft.com/office/officeart/2008/layout/HorizontalMultiLevelHierarchy"/>
    <dgm:cxn modelId="{2F194CB0-21F3-134D-804E-E197A76CA7FB}" type="presParOf" srcId="{5809C321-3482-D444-8FD9-639FD67BC7C6}" destId="{A8FB22FB-95ED-C34A-ABD5-B8095000D844}" srcOrd="3" destOrd="0" presId="urn:microsoft.com/office/officeart/2008/layout/HorizontalMultiLevelHierarchy"/>
    <dgm:cxn modelId="{6796D48D-25EF-284A-9792-E15644CD2B07}" type="presParOf" srcId="{A8FB22FB-95ED-C34A-ABD5-B8095000D844}" destId="{5633B753-9978-2E43-A1CA-62B98DA37C1C}" srcOrd="0" destOrd="0" presId="urn:microsoft.com/office/officeart/2008/layout/HorizontalMultiLevelHierarchy"/>
    <dgm:cxn modelId="{DB78601F-8C34-864E-828F-E4BE54B28777}" type="presParOf" srcId="{A8FB22FB-95ED-C34A-ABD5-B8095000D844}" destId="{5E705F21-7B22-2D42-8348-26C9EB67058E}" srcOrd="1" destOrd="0" presId="urn:microsoft.com/office/officeart/2008/layout/HorizontalMultiLevelHierarchy"/>
    <dgm:cxn modelId="{3A683887-C917-1E43-85F7-9AC2033EFD39}" type="presParOf" srcId="{5809C321-3482-D444-8FD9-639FD67BC7C6}" destId="{970857B9-B8D9-4840-9C72-12E1DA564A80}" srcOrd="4" destOrd="0" presId="urn:microsoft.com/office/officeart/2008/layout/HorizontalMultiLevelHierarchy"/>
    <dgm:cxn modelId="{AB37DABE-F451-0445-BFF7-23A7C76FAC8D}" type="presParOf" srcId="{970857B9-B8D9-4840-9C72-12E1DA564A80}" destId="{35D986A6-2839-6942-A727-47E398512AAB}" srcOrd="0" destOrd="0" presId="urn:microsoft.com/office/officeart/2008/layout/HorizontalMultiLevelHierarchy"/>
    <dgm:cxn modelId="{5E79DCA0-2DE6-8F40-B88D-020FFE7229A6}" type="presParOf" srcId="{5809C321-3482-D444-8FD9-639FD67BC7C6}" destId="{55240F71-3E9E-2043-BFF8-A744A3952F72}" srcOrd="5" destOrd="0" presId="urn:microsoft.com/office/officeart/2008/layout/HorizontalMultiLevelHierarchy"/>
    <dgm:cxn modelId="{B05AE609-FEA1-8B40-8307-85282A68AF32}" type="presParOf" srcId="{55240F71-3E9E-2043-BFF8-A744A3952F72}" destId="{147BF357-F0F5-BD4D-9C3B-72B13B555E60}" srcOrd="0" destOrd="0" presId="urn:microsoft.com/office/officeart/2008/layout/HorizontalMultiLevelHierarchy"/>
    <dgm:cxn modelId="{29B8E203-773C-4447-9263-7EC8E2BEB594}" type="presParOf" srcId="{55240F71-3E9E-2043-BFF8-A744A3952F72}" destId="{3F72C8FB-D764-784A-889C-B3BACFEED8B7}" srcOrd="1" destOrd="0" presId="urn:microsoft.com/office/officeart/2008/layout/HorizontalMultiLevelHierarchy"/>
    <dgm:cxn modelId="{68D5A508-2700-4847-A550-EEADAC72AD5B}" type="presParOf" srcId="{B0A111D3-611F-F04A-AE6D-A0AB00336414}" destId="{77497C38-6B75-2D40-94A5-052498008798}" srcOrd="1" destOrd="0" presId="urn:microsoft.com/office/officeart/2008/layout/HorizontalMultiLevelHierarchy"/>
    <dgm:cxn modelId="{CD3537A0-0D8D-8746-86C8-85DA35E48D41}" type="presParOf" srcId="{77497C38-6B75-2D40-94A5-052498008798}" destId="{5F3BD3DB-58C5-AD42-B650-7A2DC98CAE06}" srcOrd="0" destOrd="0" presId="urn:microsoft.com/office/officeart/2008/layout/HorizontalMultiLevelHierarchy"/>
    <dgm:cxn modelId="{79289B65-CFD7-694E-A774-622A643541B9}" type="presParOf" srcId="{77497C38-6B75-2D40-94A5-052498008798}" destId="{2C25BEA2-4DAB-4741-A166-B75212F7BD4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3EE04-8B3A-453D-8613-BE55626C4ADB}">
      <dsp:nvSpPr>
        <dsp:cNvPr id="0" name=""/>
        <dsp:cNvSpPr/>
      </dsp:nvSpPr>
      <dsp:spPr>
        <a:xfrm rot="5400000">
          <a:off x="-213304" y="215459"/>
          <a:ext cx="1422033" cy="99542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1</a:t>
          </a:r>
          <a:endParaRPr lang="en-ZA" sz="2800" kern="1200" dirty="0"/>
        </a:p>
      </dsp:txBody>
      <dsp:txXfrm rot="-5400000">
        <a:off x="2" y="499866"/>
        <a:ext cx="995423" cy="426610"/>
      </dsp:txXfrm>
    </dsp:sp>
    <dsp:sp modelId="{3AB8A6C8-0681-40FB-935B-DB32C5D23FCD}">
      <dsp:nvSpPr>
        <dsp:cNvPr id="0" name=""/>
        <dsp:cNvSpPr/>
      </dsp:nvSpPr>
      <dsp:spPr>
        <a:xfrm rot="5400000">
          <a:off x="5924204" y="-4926627"/>
          <a:ext cx="924321" cy="10781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600" kern="1200" dirty="0" smtClean="0"/>
            <a:t>Gap analysis between arrests &amp; convictions to determine reasons for failure of LE attempts</a:t>
          </a:r>
          <a:endParaRPr lang="en-ZA" sz="2600" kern="1200" dirty="0"/>
        </a:p>
      </dsp:txBody>
      <dsp:txXfrm rot="-5400000">
        <a:off x="995423" y="47276"/>
        <a:ext cx="10736762" cy="834077"/>
      </dsp:txXfrm>
    </dsp:sp>
    <dsp:sp modelId="{DF16B7AC-380A-4CD3-B21F-47C5C9181D80}">
      <dsp:nvSpPr>
        <dsp:cNvPr id="0" name=""/>
        <dsp:cNvSpPr/>
      </dsp:nvSpPr>
      <dsp:spPr>
        <a:xfrm rot="5400000">
          <a:off x="-213304" y="1523058"/>
          <a:ext cx="1422033" cy="995423"/>
        </a:xfrm>
        <a:prstGeom prst="chevron">
          <a:avLst/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2</a:t>
          </a:r>
          <a:endParaRPr lang="en-ZA" sz="2800" kern="1200" dirty="0"/>
        </a:p>
      </dsp:txBody>
      <dsp:txXfrm rot="-5400000">
        <a:off x="2" y="1807465"/>
        <a:ext cx="995423" cy="426610"/>
      </dsp:txXfrm>
    </dsp:sp>
    <dsp:sp modelId="{5535A5D2-598D-4E23-8E6C-F35D5F84A9B5}">
      <dsp:nvSpPr>
        <dsp:cNvPr id="0" name=""/>
        <dsp:cNvSpPr/>
      </dsp:nvSpPr>
      <dsp:spPr>
        <a:xfrm rot="5400000">
          <a:off x="5924204" y="-3619027"/>
          <a:ext cx="924321" cy="10781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600" kern="1200" dirty="0" smtClean="0"/>
            <a:t>Short Learning Programmes (SLP’s) building capacity and earning credits onto formal university qualifications</a:t>
          </a:r>
          <a:endParaRPr lang="en-ZA" sz="2600" kern="1200" dirty="0"/>
        </a:p>
      </dsp:txBody>
      <dsp:txXfrm rot="-5400000">
        <a:off x="995423" y="1354876"/>
        <a:ext cx="10736762" cy="834077"/>
      </dsp:txXfrm>
    </dsp:sp>
    <dsp:sp modelId="{202776E7-D052-45F8-8D98-482496E81201}">
      <dsp:nvSpPr>
        <dsp:cNvPr id="0" name=""/>
        <dsp:cNvSpPr/>
      </dsp:nvSpPr>
      <dsp:spPr>
        <a:xfrm rot="5400000">
          <a:off x="-213304" y="2830658"/>
          <a:ext cx="1422033" cy="995423"/>
        </a:xfrm>
        <a:prstGeom prst="chevron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3</a:t>
          </a:r>
          <a:endParaRPr lang="en-ZA" sz="2800" kern="1200" dirty="0"/>
        </a:p>
      </dsp:txBody>
      <dsp:txXfrm rot="-5400000">
        <a:off x="2" y="3115065"/>
        <a:ext cx="995423" cy="426610"/>
      </dsp:txXfrm>
    </dsp:sp>
    <dsp:sp modelId="{EA6F463D-70E2-4647-B504-9B4CB7A571E3}">
      <dsp:nvSpPr>
        <dsp:cNvPr id="0" name=""/>
        <dsp:cNvSpPr/>
      </dsp:nvSpPr>
      <dsp:spPr>
        <a:xfrm rot="5400000">
          <a:off x="5836548" y="-2228814"/>
          <a:ext cx="924321" cy="10699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600" kern="1200" dirty="0" smtClean="0"/>
            <a:t>Development of accredited training programme</a:t>
          </a:r>
          <a:endParaRPr lang="en-ZA" sz="2600" kern="1200" dirty="0"/>
        </a:p>
      </dsp:txBody>
      <dsp:txXfrm rot="-5400000">
        <a:off x="949007" y="2703849"/>
        <a:ext cx="10654281" cy="834077"/>
      </dsp:txXfrm>
    </dsp:sp>
    <dsp:sp modelId="{8B3566A4-9845-4926-846E-E99E39123797}">
      <dsp:nvSpPr>
        <dsp:cNvPr id="0" name=""/>
        <dsp:cNvSpPr/>
      </dsp:nvSpPr>
      <dsp:spPr>
        <a:xfrm rot="5400000">
          <a:off x="-213304" y="4138257"/>
          <a:ext cx="1422033" cy="995423"/>
        </a:xfrm>
        <a:prstGeom prst="chevron">
          <a:avLst/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4</a:t>
          </a:r>
          <a:endParaRPr lang="en-ZA" sz="2800" kern="1200" dirty="0"/>
        </a:p>
      </dsp:txBody>
      <dsp:txXfrm rot="-5400000">
        <a:off x="2" y="4422664"/>
        <a:ext cx="995423" cy="426610"/>
      </dsp:txXfrm>
    </dsp:sp>
    <dsp:sp modelId="{968DE3B3-C2FA-48AC-B3B6-E93B1D08A20E}">
      <dsp:nvSpPr>
        <dsp:cNvPr id="0" name=""/>
        <dsp:cNvSpPr/>
      </dsp:nvSpPr>
      <dsp:spPr>
        <a:xfrm rot="5400000">
          <a:off x="5924204" y="-1003828"/>
          <a:ext cx="924321" cy="10781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600" kern="1200" dirty="0" smtClean="0"/>
            <a:t>Roll-out of programme &amp; start process to establish academy</a:t>
          </a:r>
          <a:endParaRPr lang="en-ZA" sz="2600" kern="1200" dirty="0"/>
        </a:p>
      </dsp:txBody>
      <dsp:txXfrm rot="-5400000">
        <a:off x="995423" y="3970075"/>
        <a:ext cx="10736762" cy="834077"/>
      </dsp:txXfrm>
    </dsp:sp>
    <dsp:sp modelId="{4BD19873-756D-42B2-989F-907E6EE49A4B}">
      <dsp:nvSpPr>
        <dsp:cNvPr id="0" name=""/>
        <dsp:cNvSpPr/>
      </dsp:nvSpPr>
      <dsp:spPr>
        <a:xfrm rot="5400000">
          <a:off x="-213304" y="5445857"/>
          <a:ext cx="1422033" cy="995423"/>
        </a:xfrm>
        <a:prstGeom prst="chevr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5</a:t>
          </a:r>
          <a:endParaRPr lang="en-ZA" sz="2800" kern="1200" dirty="0"/>
        </a:p>
      </dsp:txBody>
      <dsp:txXfrm rot="-5400000">
        <a:off x="2" y="5730264"/>
        <a:ext cx="995423" cy="426610"/>
      </dsp:txXfrm>
    </dsp:sp>
    <dsp:sp modelId="{50341A84-5579-4052-B835-0F73ACB74C19}">
      <dsp:nvSpPr>
        <dsp:cNvPr id="0" name=""/>
        <dsp:cNvSpPr/>
      </dsp:nvSpPr>
      <dsp:spPr>
        <a:xfrm rot="5400000">
          <a:off x="5820590" y="336158"/>
          <a:ext cx="924321" cy="10781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600" kern="1200" dirty="0" smtClean="0"/>
            <a:t>Individual countries to adapt courses developed by FishFORCE to suit their specific needs based upon their environment and legislative framework </a:t>
          </a:r>
          <a:endParaRPr lang="en-ZA" sz="2600" kern="1200" dirty="0"/>
        </a:p>
      </dsp:txBody>
      <dsp:txXfrm rot="-5400000">
        <a:off x="891809" y="5310061"/>
        <a:ext cx="10736762" cy="834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CBAAF-5FEF-4184-992C-832E3CAF4763}">
      <dsp:nvSpPr>
        <dsp:cNvPr id="0" name=""/>
        <dsp:cNvSpPr/>
      </dsp:nvSpPr>
      <dsp:spPr>
        <a:xfrm rot="16200000">
          <a:off x="-2314335" y="3567263"/>
          <a:ext cx="5408676" cy="626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2117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400" kern="1200" dirty="0" smtClean="0"/>
            <a:t>SLP’s</a:t>
          </a:r>
          <a:endParaRPr lang="en-ZA" sz="4400" kern="1200" dirty="0"/>
        </a:p>
      </dsp:txBody>
      <dsp:txXfrm>
        <a:off x="-2314335" y="3567263"/>
        <a:ext cx="5408676" cy="626022"/>
      </dsp:txXfrm>
    </dsp:sp>
    <dsp:sp modelId="{FEA1DD06-4212-41CD-A8F9-BC47A1283B5C}">
      <dsp:nvSpPr>
        <dsp:cNvPr id="0" name=""/>
        <dsp:cNvSpPr/>
      </dsp:nvSpPr>
      <dsp:spPr>
        <a:xfrm>
          <a:off x="703014" y="1175936"/>
          <a:ext cx="3118256" cy="540867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55211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Law for FCO’s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Crime scene management &amp; Investigative Support in Fisheries Crime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Detection &amp; monitoring fisheries transgressions 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Species ID &amp; fisheries technology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Conducting Advanced investigations in fisheries crime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Advanced Forensic investigations in fisheries crime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Fisheries Trade Monitoring and compliance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700" kern="1200" dirty="0"/>
        </a:p>
      </dsp:txBody>
      <dsp:txXfrm>
        <a:off x="703014" y="1175936"/>
        <a:ext cx="3118256" cy="5408676"/>
      </dsp:txXfrm>
    </dsp:sp>
    <dsp:sp modelId="{6790CAFB-2F2A-4E30-A2F6-20BCBF3BA22F}">
      <dsp:nvSpPr>
        <dsp:cNvPr id="0" name=""/>
        <dsp:cNvSpPr/>
      </dsp:nvSpPr>
      <dsp:spPr>
        <a:xfrm>
          <a:off x="4565197" y="0"/>
          <a:ext cx="1252045" cy="12520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5A9E6-9169-43B9-91AD-8201618E7604}">
      <dsp:nvSpPr>
        <dsp:cNvPr id="0" name=""/>
        <dsp:cNvSpPr/>
      </dsp:nvSpPr>
      <dsp:spPr>
        <a:xfrm rot="16200000">
          <a:off x="2238933" y="3567263"/>
          <a:ext cx="5408676" cy="626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2117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400" kern="1200" dirty="0" smtClean="0"/>
            <a:t>Higher Certificate</a:t>
          </a:r>
          <a:endParaRPr lang="en-ZA" sz="4400" kern="1200" dirty="0"/>
        </a:p>
      </dsp:txBody>
      <dsp:txXfrm>
        <a:off x="2238933" y="3567263"/>
        <a:ext cx="5408676" cy="626022"/>
      </dsp:txXfrm>
    </dsp:sp>
    <dsp:sp modelId="{F8F3FA7D-1A72-4647-96A3-3F633F6D2A09}">
      <dsp:nvSpPr>
        <dsp:cNvPr id="0" name=""/>
        <dsp:cNvSpPr/>
      </dsp:nvSpPr>
      <dsp:spPr>
        <a:xfrm>
          <a:off x="5256283" y="1175936"/>
          <a:ext cx="3118256" cy="5408676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55211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Criminal Justice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Credits earned through SLP’s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1 Year qualification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6283" y="1175936"/>
        <a:ext cx="3118256" cy="5408676"/>
      </dsp:txXfrm>
    </dsp:sp>
    <dsp:sp modelId="{3FC355A8-81EA-4E09-9BA2-EAFB2ADC70B7}">
      <dsp:nvSpPr>
        <dsp:cNvPr id="0" name=""/>
        <dsp:cNvSpPr/>
      </dsp:nvSpPr>
      <dsp:spPr>
        <a:xfrm>
          <a:off x="406398" y="3"/>
          <a:ext cx="1252045" cy="125204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7716E-8084-42AE-BEAC-0EF26A760335}">
      <dsp:nvSpPr>
        <dsp:cNvPr id="0" name=""/>
        <dsp:cNvSpPr/>
      </dsp:nvSpPr>
      <dsp:spPr>
        <a:xfrm rot="16200000">
          <a:off x="6792202" y="3567263"/>
          <a:ext cx="5408676" cy="626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2117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400" kern="1200" dirty="0" smtClean="0"/>
            <a:t>Diploma</a:t>
          </a:r>
          <a:endParaRPr lang="en-ZA" sz="4400" kern="1200" dirty="0"/>
        </a:p>
      </dsp:txBody>
      <dsp:txXfrm>
        <a:off x="6792202" y="3567263"/>
        <a:ext cx="5408676" cy="626022"/>
      </dsp:txXfrm>
    </dsp:sp>
    <dsp:sp modelId="{BFC3843D-421F-45F2-BC2F-142502AA7228}">
      <dsp:nvSpPr>
        <dsp:cNvPr id="0" name=""/>
        <dsp:cNvSpPr/>
      </dsp:nvSpPr>
      <dsp:spPr>
        <a:xfrm>
          <a:off x="9809552" y="1175936"/>
          <a:ext cx="3118256" cy="5408676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55211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Law Enforcement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3 Year qualification</a:t>
          </a:r>
          <a:endParaRPr lang="en-ZA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09552" y="1175936"/>
        <a:ext cx="3118256" cy="5408676"/>
      </dsp:txXfrm>
    </dsp:sp>
    <dsp:sp modelId="{640DD266-DD15-435D-BC2F-643B3B86A8DD}">
      <dsp:nvSpPr>
        <dsp:cNvPr id="0" name=""/>
        <dsp:cNvSpPr/>
      </dsp:nvSpPr>
      <dsp:spPr>
        <a:xfrm>
          <a:off x="9241386" y="0"/>
          <a:ext cx="1252045" cy="125204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857B9-B8D9-4840-9C72-12E1DA564A80}">
      <dsp:nvSpPr>
        <dsp:cNvPr id="0" name=""/>
        <dsp:cNvSpPr/>
      </dsp:nvSpPr>
      <dsp:spPr>
        <a:xfrm>
          <a:off x="1572659" y="3225671"/>
          <a:ext cx="417381" cy="795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690" y="0"/>
              </a:lnTo>
              <a:lnTo>
                <a:pt x="208690" y="795313"/>
              </a:lnTo>
              <a:lnTo>
                <a:pt x="417381" y="795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58895" y="3600872"/>
        <a:ext cx="44909" cy="44909"/>
      </dsp:txXfrm>
    </dsp:sp>
    <dsp:sp modelId="{28BF56A7-62A0-7B48-B376-5A30CF7DED2B}">
      <dsp:nvSpPr>
        <dsp:cNvPr id="0" name=""/>
        <dsp:cNvSpPr/>
      </dsp:nvSpPr>
      <dsp:spPr>
        <a:xfrm>
          <a:off x="1572659" y="3179951"/>
          <a:ext cx="417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8690" y="45720"/>
              </a:lnTo>
              <a:lnTo>
                <a:pt x="208690" y="45732"/>
              </a:lnTo>
              <a:lnTo>
                <a:pt x="417381" y="45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70915" y="3215236"/>
        <a:ext cx="20869" cy="20869"/>
      </dsp:txXfrm>
    </dsp:sp>
    <dsp:sp modelId="{F963FAA4-960C-A645-97B8-B5CCBCC30D0D}">
      <dsp:nvSpPr>
        <dsp:cNvPr id="0" name=""/>
        <dsp:cNvSpPr/>
      </dsp:nvSpPr>
      <dsp:spPr>
        <a:xfrm>
          <a:off x="1572659" y="2430383"/>
          <a:ext cx="417381" cy="795287"/>
        </a:xfrm>
        <a:custGeom>
          <a:avLst/>
          <a:gdLst/>
          <a:ahLst/>
          <a:cxnLst/>
          <a:rect l="0" t="0" r="0" b="0"/>
          <a:pathLst>
            <a:path>
              <a:moveTo>
                <a:pt x="0" y="795287"/>
              </a:moveTo>
              <a:lnTo>
                <a:pt x="208690" y="795287"/>
              </a:lnTo>
              <a:lnTo>
                <a:pt x="208690" y="0"/>
              </a:lnTo>
              <a:lnTo>
                <a:pt x="4173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58896" y="2805573"/>
        <a:ext cx="44907" cy="44907"/>
      </dsp:txXfrm>
    </dsp:sp>
    <dsp:sp modelId="{AA46C960-8C05-D749-B4B7-2214322E21ED}">
      <dsp:nvSpPr>
        <dsp:cNvPr id="0" name=""/>
        <dsp:cNvSpPr/>
      </dsp:nvSpPr>
      <dsp:spPr>
        <a:xfrm rot="16200000">
          <a:off x="-419776" y="2907550"/>
          <a:ext cx="3348632" cy="636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South Africa Reference Group</a:t>
          </a:r>
        </a:p>
      </dsp:txBody>
      <dsp:txXfrm>
        <a:off x="-419776" y="2907550"/>
        <a:ext cx="3348632" cy="636240"/>
      </dsp:txXfrm>
    </dsp:sp>
    <dsp:sp modelId="{AC64A6B7-FF26-5A4D-B138-33665DCAEB18}">
      <dsp:nvSpPr>
        <dsp:cNvPr id="0" name=""/>
        <dsp:cNvSpPr/>
      </dsp:nvSpPr>
      <dsp:spPr>
        <a:xfrm>
          <a:off x="1990041" y="2112263"/>
          <a:ext cx="2086867" cy="636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Board</a:t>
          </a:r>
        </a:p>
      </dsp:txBody>
      <dsp:txXfrm>
        <a:off x="1990041" y="2112263"/>
        <a:ext cx="2086867" cy="636240"/>
      </dsp:txXfrm>
    </dsp:sp>
    <dsp:sp modelId="{5633B753-9978-2E43-A1CA-62B98DA37C1C}">
      <dsp:nvSpPr>
        <dsp:cNvPr id="0" name=""/>
        <dsp:cNvSpPr/>
      </dsp:nvSpPr>
      <dsp:spPr>
        <a:xfrm>
          <a:off x="1990041" y="2907563"/>
          <a:ext cx="2086867" cy="636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NMU Management Committee</a:t>
          </a:r>
        </a:p>
      </dsp:txBody>
      <dsp:txXfrm>
        <a:off x="1990041" y="2907563"/>
        <a:ext cx="2086867" cy="636240"/>
      </dsp:txXfrm>
    </dsp:sp>
    <dsp:sp modelId="{147BF357-F0F5-BD4D-9C3B-72B13B555E60}">
      <dsp:nvSpPr>
        <dsp:cNvPr id="0" name=""/>
        <dsp:cNvSpPr/>
      </dsp:nvSpPr>
      <dsp:spPr>
        <a:xfrm>
          <a:off x="1990041" y="3702863"/>
          <a:ext cx="2086867" cy="636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Project Management Team </a:t>
          </a:r>
        </a:p>
      </dsp:txBody>
      <dsp:txXfrm>
        <a:off x="1990041" y="3702863"/>
        <a:ext cx="2086867" cy="636240"/>
      </dsp:txXfrm>
    </dsp:sp>
    <dsp:sp modelId="{5F3BD3DB-58C5-AD42-B650-7A2DC98CAE06}">
      <dsp:nvSpPr>
        <dsp:cNvPr id="0" name=""/>
        <dsp:cNvSpPr/>
      </dsp:nvSpPr>
      <dsp:spPr>
        <a:xfrm rot="16200000">
          <a:off x="-1356196" y="2906713"/>
          <a:ext cx="3348632" cy="636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Core Reference Group</a:t>
          </a:r>
        </a:p>
      </dsp:txBody>
      <dsp:txXfrm>
        <a:off x="-1356196" y="2906713"/>
        <a:ext cx="3348632" cy="63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494950" y="8223800"/>
            <a:ext cx="2127815" cy="11547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576324" y="9062251"/>
            <a:ext cx="2331415" cy="227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589719" y="8673033"/>
            <a:ext cx="2317114" cy="296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7595771" y="8223794"/>
            <a:ext cx="2294890" cy="350520"/>
          </a:xfrm>
          <a:custGeom>
            <a:avLst/>
            <a:gdLst/>
            <a:ahLst/>
            <a:cxnLst/>
            <a:rect l="l" t="t" r="r" b="b"/>
            <a:pathLst>
              <a:path w="2294890" h="350520">
                <a:moveTo>
                  <a:pt x="201206" y="21704"/>
                </a:moveTo>
                <a:lnTo>
                  <a:pt x="0" y="21704"/>
                </a:lnTo>
                <a:lnTo>
                  <a:pt x="0" y="341833"/>
                </a:lnTo>
                <a:lnTo>
                  <a:pt x="43408" y="341833"/>
                </a:lnTo>
                <a:lnTo>
                  <a:pt x="43408" y="203479"/>
                </a:lnTo>
                <a:lnTo>
                  <a:pt x="190360" y="203479"/>
                </a:lnTo>
                <a:lnTo>
                  <a:pt x="190360" y="162775"/>
                </a:lnTo>
                <a:lnTo>
                  <a:pt x="43408" y="162775"/>
                </a:lnTo>
                <a:lnTo>
                  <a:pt x="43408" y="62407"/>
                </a:lnTo>
                <a:lnTo>
                  <a:pt x="201206" y="62407"/>
                </a:lnTo>
                <a:lnTo>
                  <a:pt x="201206" y="21704"/>
                </a:lnTo>
                <a:close/>
              </a:path>
              <a:path w="2294890" h="350520">
                <a:moveTo>
                  <a:pt x="296646" y="127507"/>
                </a:moveTo>
                <a:lnTo>
                  <a:pt x="255955" y="127507"/>
                </a:lnTo>
                <a:lnTo>
                  <a:pt x="255955" y="341833"/>
                </a:lnTo>
                <a:lnTo>
                  <a:pt x="296646" y="341833"/>
                </a:lnTo>
                <a:lnTo>
                  <a:pt x="296646" y="127507"/>
                </a:lnTo>
                <a:close/>
              </a:path>
              <a:path w="2294890" h="350520">
                <a:moveTo>
                  <a:pt x="284441" y="20802"/>
                </a:moveTo>
                <a:lnTo>
                  <a:pt x="268173" y="20802"/>
                </a:lnTo>
                <a:lnTo>
                  <a:pt x="261162" y="23748"/>
                </a:lnTo>
                <a:lnTo>
                  <a:pt x="249402" y="35496"/>
                </a:lnTo>
                <a:lnTo>
                  <a:pt x="246468" y="42506"/>
                </a:lnTo>
                <a:lnTo>
                  <a:pt x="246468" y="58788"/>
                </a:lnTo>
                <a:lnTo>
                  <a:pt x="249402" y="65798"/>
                </a:lnTo>
                <a:lnTo>
                  <a:pt x="261162" y="77546"/>
                </a:lnTo>
                <a:lnTo>
                  <a:pt x="268173" y="80492"/>
                </a:lnTo>
                <a:lnTo>
                  <a:pt x="284441" y="80492"/>
                </a:lnTo>
                <a:lnTo>
                  <a:pt x="291452" y="77546"/>
                </a:lnTo>
                <a:lnTo>
                  <a:pt x="303212" y="65798"/>
                </a:lnTo>
                <a:lnTo>
                  <a:pt x="306146" y="58788"/>
                </a:lnTo>
                <a:lnTo>
                  <a:pt x="306146" y="42506"/>
                </a:lnTo>
                <a:lnTo>
                  <a:pt x="303212" y="35496"/>
                </a:lnTo>
                <a:lnTo>
                  <a:pt x="291452" y="23748"/>
                </a:lnTo>
                <a:lnTo>
                  <a:pt x="284441" y="20802"/>
                </a:lnTo>
                <a:close/>
              </a:path>
              <a:path w="2294890" h="350520">
                <a:moveTo>
                  <a:pt x="377634" y="283959"/>
                </a:moveTo>
                <a:lnTo>
                  <a:pt x="346887" y="309283"/>
                </a:lnTo>
                <a:lnTo>
                  <a:pt x="355064" y="319284"/>
                </a:lnTo>
                <a:lnTo>
                  <a:pt x="363781" y="327590"/>
                </a:lnTo>
                <a:lnTo>
                  <a:pt x="404585" y="345224"/>
                </a:lnTo>
                <a:lnTo>
                  <a:pt x="429628" y="347256"/>
                </a:lnTo>
                <a:lnTo>
                  <a:pt x="437529" y="347029"/>
                </a:lnTo>
                <a:lnTo>
                  <a:pt x="475803" y="338896"/>
                </a:lnTo>
                <a:lnTo>
                  <a:pt x="508762" y="310857"/>
                </a:lnTo>
                <a:lnTo>
                  <a:pt x="509544" y="309283"/>
                </a:lnTo>
                <a:lnTo>
                  <a:pt x="429628" y="309283"/>
                </a:lnTo>
                <a:lnTo>
                  <a:pt x="421153" y="308802"/>
                </a:lnTo>
                <a:lnTo>
                  <a:pt x="382749" y="288790"/>
                </a:lnTo>
                <a:lnTo>
                  <a:pt x="377634" y="283959"/>
                </a:lnTo>
                <a:close/>
              </a:path>
              <a:path w="2294890" h="350520">
                <a:moveTo>
                  <a:pt x="437311" y="122085"/>
                </a:moveTo>
                <a:lnTo>
                  <a:pt x="393796" y="131244"/>
                </a:lnTo>
                <a:lnTo>
                  <a:pt x="362940" y="158940"/>
                </a:lnTo>
                <a:lnTo>
                  <a:pt x="355930" y="188099"/>
                </a:lnTo>
                <a:lnTo>
                  <a:pt x="356270" y="195491"/>
                </a:lnTo>
                <a:lnTo>
                  <a:pt x="381850" y="235572"/>
                </a:lnTo>
                <a:lnTo>
                  <a:pt x="421487" y="249135"/>
                </a:lnTo>
                <a:lnTo>
                  <a:pt x="426008" y="250050"/>
                </a:lnTo>
                <a:lnTo>
                  <a:pt x="431215" y="251180"/>
                </a:lnTo>
                <a:lnTo>
                  <a:pt x="471144" y="271144"/>
                </a:lnTo>
                <a:lnTo>
                  <a:pt x="473036" y="276123"/>
                </a:lnTo>
                <a:lnTo>
                  <a:pt x="473036" y="286664"/>
                </a:lnTo>
                <a:lnTo>
                  <a:pt x="439953" y="308749"/>
                </a:lnTo>
                <a:lnTo>
                  <a:pt x="434746" y="309283"/>
                </a:lnTo>
                <a:lnTo>
                  <a:pt x="509544" y="309283"/>
                </a:lnTo>
                <a:lnTo>
                  <a:pt x="512121" y="304092"/>
                </a:lnTo>
                <a:lnTo>
                  <a:pt x="514523" y="296675"/>
                </a:lnTo>
                <a:lnTo>
                  <a:pt x="515964" y="288605"/>
                </a:lnTo>
                <a:lnTo>
                  <a:pt x="516445" y="279882"/>
                </a:lnTo>
                <a:lnTo>
                  <a:pt x="516148" y="272707"/>
                </a:lnTo>
                <a:lnTo>
                  <a:pt x="493001" y="232117"/>
                </a:lnTo>
                <a:lnTo>
                  <a:pt x="454050" y="217487"/>
                </a:lnTo>
                <a:lnTo>
                  <a:pt x="431444" y="213118"/>
                </a:lnTo>
                <a:lnTo>
                  <a:pt x="425488" y="211315"/>
                </a:lnTo>
                <a:lnTo>
                  <a:pt x="414324" y="206489"/>
                </a:lnTo>
                <a:lnTo>
                  <a:pt x="409511" y="203326"/>
                </a:lnTo>
                <a:lnTo>
                  <a:pt x="401364" y="195476"/>
                </a:lnTo>
                <a:lnTo>
                  <a:pt x="399338" y="190360"/>
                </a:lnTo>
                <a:lnTo>
                  <a:pt x="399338" y="176199"/>
                </a:lnTo>
                <a:lnTo>
                  <a:pt x="435051" y="160070"/>
                </a:lnTo>
                <a:lnTo>
                  <a:pt x="506976" y="160070"/>
                </a:lnTo>
                <a:lnTo>
                  <a:pt x="510565" y="157352"/>
                </a:lnTo>
                <a:lnTo>
                  <a:pt x="478917" y="130225"/>
                </a:lnTo>
                <a:lnTo>
                  <a:pt x="448054" y="122594"/>
                </a:lnTo>
                <a:lnTo>
                  <a:pt x="437311" y="122085"/>
                </a:lnTo>
                <a:close/>
              </a:path>
              <a:path w="2294890" h="350520">
                <a:moveTo>
                  <a:pt x="506976" y="160070"/>
                </a:moveTo>
                <a:lnTo>
                  <a:pt x="435051" y="160070"/>
                </a:lnTo>
                <a:lnTo>
                  <a:pt x="442442" y="160451"/>
                </a:lnTo>
                <a:lnTo>
                  <a:pt x="449241" y="161594"/>
                </a:lnTo>
                <a:lnTo>
                  <a:pt x="478917" y="181317"/>
                </a:lnTo>
                <a:lnTo>
                  <a:pt x="506976" y="160070"/>
                </a:lnTo>
                <a:close/>
              </a:path>
              <a:path w="2294890" h="350520">
                <a:moveTo>
                  <a:pt x="610082" y="0"/>
                </a:moveTo>
                <a:lnTo>
                  <a:pt x="569379" y="0"/>
                </a:lnTo>
                <a:lnTo>
                  <a:pt x="569379" y="341833"/>
                </a:lnTo>
                <a:lnTo>
                  <a:pt x="610082" y="341833"/>
                </a:lnTo>
                <a:lnTo>
                  <a:pt x="610082" y="231508"/>
                </a:lnTo>
                <a:lnTo>
                  <a:pt x="610363" y="222550"/>
                </a:lnTo>
                <a:lnTo>
                  <a:pt x="623417" y="181730"/>
                </a:lnTo>
                <a:lnTo>
                  <a:pt x="658763" y="160515"/>
                </a:lnTo>
                <a:lnTo>
                  <a:pt x="610082" y="160515"/>
                </a:lnTo>
                <a:lnTo>
                  <a:pt x="610082" y="0"/>
                </a:lnTo>
                <a:close/>
              </a:path>
              <a:path w="2294890" h="350520">
                <a:moveTo>
                  <a:pt x="749726" y="160070"/>
                </a:moveTo>
                <a:lnTo>
                  <a:pt x="676097" y="160070"/>
                </a:lnTo>
                <a:lnTo>
                  <a:pt x="682193" y="161048"/>
                </a:lnTo>
                <a:lnTo>
                  <a:pt x="693953" y="164972"/>
                </a:lnTo>
                <a:lnTo>
                  <a:pt x="717578" y="201385"/>
                </a:lnTo>
                <a:lnTo>
                  <a:pt x="718591" y="341833"/>
                </a:lnTo>
                <a:lnTo>
                  <a:pt x="759294" y="341833"/>
                </a:lnTo>
                <a:lnTo>
                  <a:pt x="759196" y="201385"/>
                </a:lnTo>
                <a:lnTo>
                  <a:pt x="752957" y="167081"/>
                </a:lnTo>
                <a:lnTo>
                  <a:pt x="749726" y="160070"/>
                </a:lnTo>
                <a:close/>
              </a:path>
              <a:path w="2294890" h="350520">
                <a:moveTo>
                  <a:pt x="681520" y="122085"/>
                </a:moveTo>
                <a:lnTo>
                  <a:pt x="637667" y="132714"/>
                </a:lnTo>
                <a:lnTo>
                  <a:pt x="610984" y="160515"/>
                </a:lnTo>
                <a:lnTo>
                  <a:pt x="658763" y="160515"/>
                </a:lnTo>
                <a:lnTo>
                  <a:pt x="661327" y="160070"/>
                </a:lnTo>
                <a:lnTo>
                  <a:pt x="749726" y="160070"/>
                </a:lnTo>
                <a:lnTo>
                  <a:pt x="718032" y="129532"/>
                </a:lnTo>
                <a:lnTo>
                  <a:pt x="689135" y="122382"/>
                </a:lnTo>
                <a:lnTo>
                  <a:pt x="681520" y="122085"/>
                </a:lnTo>
                <a:close/>
              </a:path>
              <a:path w="2294890" h="350520">
                <a:moveTo>
                  <a:pt x="1036053" y="21704"/>
                </a:moveTo>
                <a:lnTo>
                  <a:pt x="834847" y="21704"/>
                </a:lnTo>
                <a:lnTo>
                  <a:pt x="834847" y="341833"/>
                </a:lnTo>
                <a:lnTo>
                  <a:pt x="878255" y="341833"/>
                </a:lnTo>
                <a:lnTo>
                  <a:pt x="878255" y="203479"/>
                </a:lnTo>
                <a:lnTo>
                  <a:pt x="1025207" y="203479"/>
                </a:lnTo>
                <a:lnTo>
                  <a:pt x="1025207" y="162775"/>
                </a:lnTo>
                <a:lnTo>
                  <a:pt x="878255" y="162775"/>
                </a:lnTo>
                <a:lnTo>
                  <a:pt x="878255" y="62407"/>
                </a:lnTo>
                <a:lnTo>
                  <a:pt x="1036053" y="62407"/>
                </a:lnTo>
                <a:lnTo>
                  <a:pt x="1036053" y="21704"/>
                </a:lnTo>
                <a:close/>
              </a:path>
              <a:path w="2294890" h="350520">
                <a:moveTo>
                  <a:pt x="1244993" y="13563"/>
                </a:moveTo>
                <a:lnTo>
                  <a:pt x="1193360" y="20818"/>
                </a:lnTo>
                <a:lnTo>
                  <a:pt x="1149075" y="41773"/>
                </a:lnTo>
                <a:lnTo>
                  <a:pt x="1114570" y="73764"/>
                </a:lnTo>
                <a:lnTo>
                  <a:pt x="1090574" y="115303"/>
                </a:lnTo>
                <a:lnTo>
                  <a:pt x="1078917" y="164225"/>
                </a:lnTo>
                <a:lnTo>
                  <a:pt x="1078141" y="181775"/>
                </a:lnTo>
                <a:lnTo>
                  <a:pt x="1078917" y="199322"/>
                </a:lnTo>
                <a:lnTo>
                  <a:pt x="1090574" y="248234"/>
                </a:lnTo>
                <a:lnTo>
                  <a:pt x="1114570" y="289780"/>
                </a:lnTo>
                <a:lnTo>
                  <a:pt x="1149075" y="321768"/>
                </a:lnTo>
                <a:lnTo>
                  <a:pt x="1193360" y="342724"/>
                </a:lnTo>
                <a:lnTo>
                  <a:pt x="1244993" y="349973"/>
                </a:lnTo>
                <a:lnTo>
                  <a:pt x="1262934" y="349168"/>
                </a:lnTo>
                <a:lnTo>
                  <a:pt x="1312367" y="337083"/>
                </a:lnTo>
                <a:lnTo>
                  <a:pt x="1353518" y="312285"/>
                </a:lnTo>
                <a:lnTo>
                  <a:pt x="1356750" y="309283"/>
                </a:lnTo>
                <a:lnTo>
                  <a:pt x="1244993" y="309283"/>
                </a:lnTo>
                <a:lnTo>
                  <a:pt x="1231540" y="308647"/>
                </a:lnTo>
                <a:lnTo>
                  <a:pt x="1184571" y="293585"/>
                </a:lnTo>
                <a:lnTo>
                  <a:pt x="1149811" y="262781"/>
                </a:lnTo>
                <a:lnTo>
                  <a:pt x="1129094" y="219454"/>
                </a:lnTo>
                <a:lnTo>
                  <a:pt x="1124267" y="181775"/>
                </a:lnTo>
                <a:lnTo>
                  <a:pt x="1124803" y="168844"/>
                </a:lnTo>
                <a:lnTo>
                  <a:pt x="1137600" y="120999"/>
                </a:lnTo>
                <a:lnTo>
                  <a:pt x="1165578" y="83642"/>
                </a:lnTo>
                <a:lnTo>
                  <a:pt x="1206671" y="59989"/>
                </a:lnTo>
                <a:lnTo>
                  <a:pt x="1244993" y="54267"/>
                </a:lnTo>
                <a:lnTo>
                  <a:pt x="1356762" y="54267"/>
                </a:lnTo>
                <a:lnTo>
                  <a:pt x="1353518" y="51253"/>
                </a:lnTo>
                <a:lnTo>
                  <a:pt x="1312367" y="26454"/>
                </a:lnTo>
                <a:lnTo>
                  <a:pt x="1262934" y="14370"/>
                </a:lnTo>
                <a:lnTo>
                  <a:pt x="1244993" y="13563"/>
                </a:lnTo>
                <a:close/>
              </a:path>
              <a:path w="2294890" h="350520">
                <a:moveTo>
                  <a:pt x="1356762" y="54267"/>
                </a:moveTo>
                <a:lnTo>
                  <a:pt x="1244993" y="54267"/>
                </a:lnTo>
                <a:lnTo>
                  <a:pt x="1258440" y="54902"/>
                </a:lnTo>
                <a:lnTo>
                  <a:pt x="1271212" y="56810"/>
                </a:lnTo>
                <a:lnTo>
                  <a:pt x="1315300" y="76365"/>
                </a:lnTo>
                <a:lnTo>
                  <a:pt x="1346722" y="110502"/>
                </a:lnTo>
                <a:lnTo>
                  <a:pt x="1363568" y="156283"/>
                </a:lnTo>
                <a:lnTo>
                  <a:pt x="1365719" y="181775"/>
                </a:lnTo>
                <a:lnTo>
                  <a:pt x="1365181" y="194700"/>
                </a:lnTo>
                <a:lnTo>
                  <a:pt x="1352373" y="242545"/>
                </a:lnTo>
                <a:lnTo>
                  <a:pt x="1324402" y="279907"/>
                </a:lnTo>
                <a:lnTo>
                  <a:pt x="1283309" y="303560"/>
                </a:lnTo>
                <a:lnTo>
                  <a:pt x="1244993" y="309283"/>
                </a:lnTo>
                <a:lnTo>
                  <a:pt x="1356750" y="309283"/>
                </a:lnTo>
                <a:lnTo>
                  <a:pt x="1384588" y="276953"/>
                </a:lnTo>
                <a:lnTo>
                  <a:pt x="1404841" y="232551"/>
                </a:lnTo>
                <a:lnTo>
                  <a:pt x="1411833" y="181775"/>
                </a:lnTo>
                <a:lnTo>
                  <a:pt x="1411057" y="164225"/>
                </a:lnTo>
                <a:lnTo>
                  <a:pt x="1399400" y="115303"/>
                </a:lnTo>
                <a:lnTo>
                  <a:pt x="1375404" y="73764"/>
                </a:lnTo>
                <a:lnTo>
                  <a:pt x="1365034" y="61950"/>
                </a:lnTo>
                <a:lnTo>
                  <a:pt x="1356762" y="54267"/>
                </a:lnTo>
                <a:close/>
              </a:path>
              <a:path w="2294890" h="350520">
                <a:moveTo>
                  <a:pt x="1590471" y="21704"/>
                </a:moveTo>
                <a:lnTo>
                  <a:pt x="1477886" y="21704"/>
                </a:lnTo>
                <a:lnTo>
                  <a:pt x="1477886" y="341833"/>
                </a:lnTo>
                <a:lnTo>
                  <a:pt x="1521294" y="341833"/>
                </a:lnTo>
                <a:lnTo>
                  <a:pt x="1521294" y="200761"/>
                </a:lnTo>
                <a:lnTo>
                  <a:pt x="1617534" y="200761"/>
                </a:lnTo>
                <a:lnTo>
                  <a:pt x="1614436" y="195783"/>
                </a:lnTo>
                <a:lnTo>
                  <a:pt x="1623266" y="194502"/>
                </a:lnTo>
                <a:lnTo>
                  <a:pt x="1631675" y="192454"/>
                </a:lnTo>
                <a:lnTo>
                  <a:pt x="1666725" y="172162"/>
                </a:lnTo>
                <a:lnTo>
                  <a:pt x="1675200" y="162775"/>
                </a:lnTo>
                <a:lnTo>
                  <a:pt x="1521294" y="162775"/>
                </a:lnTo>
                <a:lnTo>
                  <a:pt x="1521294" y="59689"/>
                </a:lnTo>
                <a:lnTo>
                  <a:pt x="1678960" y="59689"/>
                </a:lnTo>
                <a:lnTo>
                  <a:pt x="1677871" y="57966"/>
                </a:lnTo>
                <a:lnTo>
                  <a:pt x="1641119" y="30073"/>
                </a:lnTo>
                <a:lnTo>
                  <a:pt x="1605166" y="22227"/>
                </a:lnTo>
                <a:lnTo>
                  <a:pt x="1590471" y="21704"/>
                </a:lnTo>
                <a:close/>
              </a:path>
              <a:path w="2294890" h="350520">
                <a:moveTo>
                  <a:pt x="1617534" y="200761"/>
                </a:moveTo>
                <a:lnTo>
                  <a:pt x="1569681" y="200761"/>
                </a:lnTo>
                <a:lnTo>
                  <a:pt x="1651063" y="341833"/>
                </a:lnTo>
                <a:lnTo>
                  <a:pt x="1705317" y="341833"/>
                </a:lnTo>
                <a:lnTo>
                  <a:pt x="1617534" y="200761"/>
                </a:lnTo>
                <a:close/>
              </a:path>
              <a:path w="2294890" h="350520">
                <a:moveTo>
                  <a:pt x="1678960" y="59689"/>
                </a:moveTo>
                <a:lnTo>
                  <a:pt x="1586699" y="59689"/>
                </a:lnTo>
                <a:lnTo>
                  <a:pt x="1595069" y="60363"/>
                </a:lnTo>
                <a:lnTo>
                  <a:pt x="1611655" y="63080"/>
                </a:lnTo>
                <a:lnTo>
                  <a:pt x="1643688" y="90252"/>
                </a:lnTo>
                <a:lnTo>
                  <a:pt x="1646999" y="111239"/>
                </a:lnTo>
                <a:lnTo>
                  <a:pt x="1646630" y="118992"/>
                </a:lnTo>
                <a:lnTo>
                  <a:pt x="1619034" y="156908"/>
                </a:lnTo>
                <a:lnTo>
                  <a:pt x="1586699" y="162775"/>
                </a:lnTo>
                <a:lnTo>
                  <a:pt x="1675200" y="162775"/>
                </a:lnTo>
                <a:lnTo>
                  <a:pt x="1691759" y="126328"/>
                </a:lnTo>
                <a:lnTo>
                  <a:pt x="1693113" y="111239"/>
                </a:lnTo>
                <a:lnTo>
                  <a:pt x="1692830" y="103704"/>
                </a:lnTo>
                <a:lnTo>
                  <a:pt x="1682322" y="65006"/>
                </a:lnTo>
                <a:lnTo>
                  <a:pt x="1678960" y="59689"/>
                </a:lnTo>
                <a:close/>
              </a:path>
              <a:path w="2294890" h="350520">
                <a:moveTo>
                  <a:pt x="1904771" y="13563"/>
                </a:moveTo>
                <a:lnTo>
                  <a:pt x="1852709" y="20689"/>
                </a:lnTo>
                <a:lnTo>
                  <a:pt x="1808402" y="41435"/>
                </a:lnTo>
                <a:lnTo>
                  <a:pt x="1773910" y="73678"/>
                </a:lnTo>
                <a:lnTo>
                  <a:pt x="1750136" y="115976"/>
                </a:lnTo>
                <a:lnTo>
                  <a:pt x="1738682" y="166296"/>
                </a:lnTo>
                <a:lnTo>
                  <a:pt x="1737918" y="184480"/>
                </a:lnTo>
                <a:lnTo>
                  <a:pt x="1738625" y="199589"/>
                </a:lnTo>
                <a:lnTo>
                  <a:pt x="1749221" y="244398"/>
                </a:lnTo>
                <a:lnTo>
                  <a:pt x="1771899" y="285386"/>
                </a:lnTo>
                <a:lnTo>
                  <a:pt x="1805746" y="318773"/>
                </a:lnTo>
                <a:lnTo>
                  <a:pt x="1849732" y="341835"/>
                </a:lnTo>
                <a:lnTo>
                  <a:pt x="1902510" y="349973"/>
                </a:lnTo>
                <a:lnTo>
                  <a:pt x="1915886" y="349535"/>
                </a:lnTo>
                <a:lnTo>
                  <a:pt x="1961246" y="339317"/>
                </a:lnTo>
                <a:lnTo>
                  <a:pt x="2000508" y="317417"/>
                </a:lnTo>
                <a:lnTo>
                  <a:pt x="2009826" y="309283"/>
                </a:lnTo>
                <a:lnTo>
                  <a:pt x="1903412" y="309283"/>
                </a:lnTo>
                <a:lnTo>
                  <a:pt x="1889760" y="308661"/>
                </a:lnTo>
                <a:lnTo>
                  <a:pt x="1842562" y="293903"/>
                </a:lnTo>
                <a:lnTo>
                  <a:pt x="1808459" y="263269"/>
                </a:lnTo>
                <a:lnTo>
                  <a:pt x="1788620" y="220941"/>
                </a:lnTo>
                <a:lnTo>
                  <a:pt x="1784045" y="184480"/>
                </a:lnTo>
                <a:lnTo>
                  <a:pt x="1784581" y="171128"/>
                </a:lnTo>
                <a:lnTo>
                  <a:pt x="1792630" y="133616"/>
                </a:lnTo>
                <a:lnTo>
                  <a:pt x="1816823" y="92240"/>
                </a:lnTo>
                <a:lnTo>
                  <a:pt x="1854352" y="64439"/>
                </a:lnTo>
                <a:lnTo>
                  <a:pt x="1903412" y="54267"/>
                </a:lnTo>
                <a:lnTo>
                  <a:pt x="2008944" y="54267"/>
                </a:lnTo>
                <a:lnTo>
                  <a:pt x="2006483" y="51469"/>
                </a:lnTo>
                <a:lnTo>
                  <a:pt x="1966937" y="25780"/>
                </a:lnTo>
                <a:lnTo>
                  <a:pt x="1920523" y="14327"/>
                </a:lnTo>
                <a:lnTo>
                  <a:pt x="1904771" y="13563"/>
                </a:lnTo>
                <a:close/>
              </a:path>
              <a:path w="2294890" h="350520">
                <a:moveTo>
                  <a:pt x="1987054" y="266318"/>
                </a:moveTo>
                <a:lnTo>
                  <a:pt x="1951786" y="297980"/>
                </a:lnTo>
                <a:lnTo>
                  <a:pt x="1903412" y="309283"/>
                </a:lnTo>
                <a:lnTo>
                  <a:pt x="2009826" y="309283"/>
                </a:lnTo>
                <a:lnTo>
                  <a:pt x="2011019" y="308152"/>
                </a:lnTo>
                <a:lnTo>
                  <a:pt x="2017052" y="301967"/>
                </a:lnTo>
                <a:lnTo>
                  <a:pt x="2021268" y="297230"/>
                </a:lnTo>
                <a:lnTo>
                  <a:pt x="2023681" y="293903"/>
                </a:lnTo>
                <a:lnTo>
                  <a:pt x="1987054" y="266318"/>
                </a:lnTo>
                <a:close/>
              </a:path>
              <a:path w="2294890" h="350520">
                <a:moveTo>
                  <a:pt x="2008944" y="54267"/>
                </a:moveTo>
                <a:lnTo>
                  <a:pt x="1903412" y="54267"/>
                </a:lnTo>
                <a:lnTo>
                  <a:pt x="1914399" y="54860"/>
                </a:lnTo>
                <a:lnTo>
                  <a:pt x="1925221" y="56638"/>
                </a:lnTo>
                <a:lnTo>
                  <a:pt x="1965356" y="75290"/>
                </a:lnTo>
                <a:lnTo>
                  <a:pt x="1980730" y="90893"/>
                </a:lnTo>
                <a:lnTo>
                  <a:pt x="2016899" y="63309"/>
                </a:lnTo>
                <a:lnTo>
                  <a:pt x="2008944" y="54267"/>
                </a:lnTo>
                <a:close/>
              </a:path>
              <a:path w="2294890" h="350520">
                <a:moveTo>
                  <a:pt x="2286431" y="21704"/>
                </a:moveTo>
                <a:lnTo>
                  <a:pt x="2079790" y="21704"/>
                </a:lnTo>
                <a:lnTo>
                  <a:pt x="2079790" y="341833"/>
                </a:lnTo>
                <a:lnTo>
                  <a:pt x="2294572" y="341833"/>
                </a:lnTo>
                <a:lnTo>
                  <a:pt x="2294572" y="301142"/>
                </a:lnTo>
                <a:lnTo>
                  <a:pt x="2123198" y="301142"/>
                </a:lnTo>
                <a:lnTo>
                  <a:pt x="2123198" y="198500"/>
                </a:lnTo>
                <a:lnTo>
                  <a:pt x="2275128" y="198500"/>
                </a:lnTo>
                <a:lnTo>
                  <a:pt x="2275128" y="157810"/>
                </a:lnTo>
                <a:lnTo>
                  <a:pt x="2123198" y="157810"/>
                </a:lnTo>
                <a:lnTo>
                  <a:pt x="2123198" y="62407"/>
                </a:lnTo>
                <a:lnTo>
                  <a:pt x="2286431" y="62407"/>
                </a:lnTo>
                <a:lnTo>
                  <a:pt x="2286431" y="21704"/>
                </a:lnTo>
                <a:close/>
              </a:path>
            </a:pathLst>
          </a:custGeom>
          <a:solidFill>
            <a:srgbClr val="0013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0" y="7975600"/>
            <a:ext cx="3456000" cy="177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3556000" y="7975600"/>
            <a:ext cx="3476199" cy="1777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3004800" cy="7289800"/>
          </a:xfrm>
          <a:custGeom>
            <a:avLst/>
            <a:gdLst/>
            <a:ahLst/>
            <a:cxnLst/>
            <a:rect l="l" t="t" r="r" b="b"/>
            <a:pathLst>
              <a:path w="13004800" h="7289800">
                <a:moveTo>
                  <a:pt x="0" y="7289787"/>
                </a:moveTo>
                <a:lnTo>
                  <a:pt x="13004800" y="7289787"/>
                </a:lnTo>
                <a:lnTo>
                  <a:pt x="13004800" y="0"/>
                </a:lnTo>
                <a:lnTo>
                  <a:pt x="0" y="0"/>
                </a:lnTo>
                <a:lnTo>
                  <a:pt x="0" y="7289787"/>
                </a:lnTo>
                <a:close/>
              </a:path>
            </a:pathLst>
          </a:custGeom>
          <a:solidFill>
            <a:srgbClr val="0013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19426" y="1286739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58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50433" y="95780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19">
                <a:moveTo>
                  <a:pt x="0" y="0"/>
                </a:moveTo>
                <a:lnTo>
                  <a:pt x="0" y="299720"/>
                </a:lnTo>
              </a:path>
            </a:pathLst>
          </a:custGeom>
          <a:ln w="620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907475" y="957654"/>
            <a:ext cx="414020" cy="358140"/>
          </a:xfrm>
          <a:custGeom>
            <a:avLst/>
            <a:gdLst/>
            <a:ahLst/>
            <a:cxnLst/>
            <a:rect l="l" t="t" r="r" b="b"/>
            <a:pathLst>
              <a:path w="414020" h="358140">
                <a:moveTo>
                  <a:pt x="206730" y="0"/>
                </a:moveTo>
                <a:lnTo>
                  <a:pt x="0" y="358140"/>
                </a:lnTo>
                <a:lnTo>
                  <a:pt x="413499" y="358140"/>
                </a:lnTo>
                <a:lnTo>
                  <a:pt x="206730" y="0"/>
                </a:lnTo>
                <a:close/>
              </a:path>
            </a:pathLst>
          </a:custGeom>
          <a:solidFill>
            <a:srgbClr val="FFCB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799295" y="957809"/>
            <a:ext cx="330835" cy="358140"/>
          </a:xfrm>
          <a:custGeom>
            <a:avLst/>
            <a:gdLst/>
            <a:ahLst/>
            <a:cxnLst/>
            <a:rect l="l" t="t" r="r" b="b"/>
            <a:pathLst>
              <a:path w="330834" h="358140">
                <a:moveTo>
                  <a:pt x="198132" y="0"/>
                </a:moveTo>
                <a:lnTo>
                  <a:pt x="129070" y="0"/>
                </a:lnTo>
                <a:lnTo>
                  <a:pt x="0" y="357974"/>
                </a:lnTo>
                <a:lnTo>
                  <a:pt x="64528" y="357974"/>
                </a:lnTo>
                <a:lnTo>
                  <a:pt x="85394" y="299504"/>
                </a:lnTo>
                <a:lnTo>
                  <a:pt x="308681" y="299504"/>
                </a:lnTo>
                <a:lnTo>
                  <a:pt x="286907" y="240512"/>
                </a:lnTo>
                <a:lnTo>
                  <a:pt x="106578" y="240512"/>
                </a:lnTo>
                <a:lnTo>
                  <a:pt x="164350" y="80683"/>
                </a:lnTo>
                <a:lnTo>
                  <a:pt x="227913" y="80683"/>
                </a:lnTo>
                <a:lnTo>
                  <a:pt x="198132" y="0"/>
                </a:lnTo>
                <a:close/>
              </a:path>
              <a:path w="330834" h="358140">
                <a:moveTo>
                  <a:pt x="308681" y="299504"/>
                </a:moveTo>
                <a:lnTo>
                  <a:pt x="243420" y="299504"/>
                </a:lnTo>
                <a:lnTo>
                  <a:pt x="264185" y="357974"/>
                </a:lnTo>
                <a:lnTo>
                  <a:pt x="330263" y="357974"/>
                </a:lnTo>
                <a:lnTo>
                  <a:pt x="308681" y="299504"/>
                </a:lnTo>
                <a:close/>
              </a:path>
              <a:path w="330834" h="358140">
                <a:moveTo>
                  <a:pt x="227913" y="80683"/>
                </a:moveTo>
                <a:lnTo>
                  <a:pt x="164350" y="80683"/>
                </a:lnTo>
                <a:lnTo>
                  <a:pt x="222211" y="240512"/>
                </a:lnTo>
                <a:lnTo>
                  <a:pt x="286907" y="240512"/>
                </a:lnTo>
                <a:lnTo>
                  <a:pt x="227913" y="80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815351" y="957823"/>
            <a:ext cx="295910" cy="358140"/>
          </a:xfrm>
          <a:custGeom>
            <a:avLst/>
            <a:gdLst/>
            <a:ahLst/>
            <a:cxnLst/>
            <a:rect l="l" t="t" r="r" b="b"/>
            <a:pathLst>
              <a:path w="295909" h="358140">
                <a:moveTo>
                  <a:pt x="123024" y="0"/>
                </a:moveTo>
                <a:lnTo>
                  <a:pt x="0" y="0"/>
                </a:lnTo>
                <a:lnTo>
                  <a:pt x="0" y="357974"/>
                </a:lnTo>
                <a:lnTo>
                  <a:pt x="123024" y="357974"/>
                </a:lnTo>
                <a:lnTo>
                  <a:pt x="171159" y="351684"/>
                </a:lnTo>
                <a:lnTo>
                  <a:pt x="212994" y="333867"/>
                </a:lnTo>
                <a:lnTo>
                  <a:pt x="247435" y="306106"/>
                </a:lnTo>
                <a:lnTo>
                  <a:pt x="252179" y="299504"/>
                </a:lnTo>
                <a:lnTo>
                  <a:pt x="62014" y="299504"/>
                </a:lnTo>
                <a:lnTo>
                  <a:pt x="62014" y="58470"/>
                </a:lnTo>
                <a:lnTo>
                  <a:pt x="252184" y="58470"/>
                </a:lnTo>
                <a:lnTo>
                  <a:pt x="247435" y="51862"/>
                </a:lnTo>
                <a:lnTo>
                  <a:pt x="212994" y="24104"/>
                </a:lnTo>
                <a:lnTo>
                  <a:pt x="171159" y="6289"/>
                </a:lnTo>
                <a:lnTo>
                  <a:pt x="123024" y="0"/>
                </a:lnTo>
                <a:close/>
              </a:path>
              <a:path w="295909" h="358140">
                <a:moveTo>
                  <a:pt x="252184" y="58470"/>
                </a:moveTo>
                <a:lnTo>
                  <a:pt x="123024" y="58470"/>
                </a:lnTo>
                <a:lnTo>
                  <a:pt x="166437" y="66381"/>
                </a:lnTo>
                <a:lnTo>
                  <a:pt x="201480" y="89608"/>
                </a:lnTo>
                <a:lnTo>
                  <a:pt x="224896" y="127393"/>
                </a:lnTo>
                <a:lnTo>
                  <a:pt x="233426" y="178981"/>
                </a:lnTo>
                <a:lnTo>
                  <a:pt x="224896" y="230575"/>
                </a:lnTo>
                <a:lnTo>
                  <a:pt x="201480" y="268365"/>
                </a:lnTo>
                <a:lnTo>
                  <a:pt x="166437" y="291593"/>
                </a:lnTo>
                <a:lnTo>
                  <a:pt x="123024" y="299504"/>
                </a:lnTo>
                <a:lnTo>
                  <a:pt x="252179" y="299504"/>
                </a:lnTo>
                <a:lnTo>
                  <a:pt x="273390" y="269983"/>
                </a:lnTo>
                <a:lnTo>
                  <a:pt x="289764" y="227081"/>
                </a:lnTo>
                <a:lnTo>
                  <a:pt x="295465" y="178981"/>
                </a:lnTo>
                <a:lnTo>
                  <a:pt x="289764" y="130882"/>
                </a:lnTo>
                <a:lnTo>
                  <a:pt x="273390" y="87981"/>
                </a:lnTo>
                <a:lnTo>
                  <a:pt x="252184" y="58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284609" y="1286739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534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315616" y="1166089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620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284609" y="113687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082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315616" y="1016229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620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284609" y="987019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534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230318" y="953355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29" h="367030">
                <a:moveTo>
                  <a:pt x="183451" y="0"/>
                </a:moveTo>
                <a:lnTo>
                  <a:pt x="134681" y="6552"/>
                </a:lnTo>
                <a:lnTo>
                  <a:pt x="90858" y="25046"/>
                </a:lnTo>
                <a:lnTo>
                  <a:pt x="53730" y="53732"/>
                </a:lnTo>
                <a:lnTo>
                  <a:pt x="25045" y="90862"/>
                </a:lnTo>
                <a:lnTo>
                  <a:pt x="6552" y="134689"/>
                </a:lnTo>
                <a:lnTo>
                  <a:pt x="0" y="183464"/>
                </a:lnTo>
                <a:lnTo>
                  <a:pt x="6552" y="232224"/>
                </a:lnTo>
                <a:lnTo>
                  <a:pt x="25045" y="276042"/>
                </a:lnTo>
                <a:lnTo>
                  <a:pt x="53730" y="313169"/>
                </a:lnTo>
                <a:lnTo>
                  <a:pt x="90858" y="341854"/>
                </a:lnTo>
                <a:lnTo>
                  <a:pt x="134681" y="360349"/>
                </a:lnTo>
                <a:lnTo>
                  <a:pt x="183451" y="366902"/>
                </a:lnTo>
                <a:lnTo>
                  <a:pt x="232225" y="360349"/>
                </a:lnTo>
                <a:lnTo>
                  <a:pt x="276050" y="341854"/>
                </a:lnTo>
                <a:lnTo>
                  <a:pt x="313177" y="313169"/>
                </a:lnTo>
                <a:lnTo>
                  <a:pt x="341860" y="276042"/>
                </a:lnTo>
                <a:lnTo>
                  <a:pt x="360351" y="232224"/>
                </a:lnTo>
                <a:lnTo>
                  <a:pt x="366902" y="183464"/>
                </a:lnTo>
                <a:lnTo>
                  <a:pt x="360351" y="134689"/>
                </a:lnTo>
                <a:lnTo>
                  <a:pt x="341860" y="90862"/>
                </a:lnTo>
                <a:lnTo>
                  <a:pt x="313177" y="53732"/>
                </a:lnTo>
                <a:lnTo>
                  <a:pt x="276050" y="25046"/>
                </a:lnTo>
                <a:lnTo>
                  <a:pt x="232225" y="6552"/>
                </a:lnTo>
                <a:lnTo>
                  <a:pt x="183451" y="0"/>
                </a:lnTo>
                <a:close/>
              </a:path>
            </a:pathLst>
          </a:custGeom>
          <a:solidFill>
            <a:srgbClr val="FFCB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690939" y="957809"/>
            <a:ext cx="306070" cy="358140"/>
          </a:xfrm>
          <a:custGeom>
            <a:avLst/>
            <a:gdLst/>
            <a:ahLst/>
            <a:cxnLst/>
            <a:rect l="l" t="t" r="r" b="b"/>
            <a:pathLst>
              <a:path w="306070" h="358140">
                <a:moveTo>
                  <a:pt x="62014" y="0"/>
                </a:moveTo>
                <a:lnTo>
                  <a:pt x="0" y="0"/>
                </a:lnTo>
                <a:lnTo>
                  <a:pt x="0" y="357974"/>
                </a:lnTo>
                <a:lnTo>
                  <a:pt x="62014" y="357974"/>
                </a:lnTo>
                <a:lnTo>
                  <a:pt x="62014" y="104381"/>
                </a:lnTo>
                <a:lnTo>
                  <a:pt x="136717" y="104381"/>
                </a:lnTo>
                <a:lnTo>
                  <a:pt x="62014" y="0"/>
                </a:lnTo>
                <a:close/>
              </a:path>
              <a:path w="306070" h="358140">
                <a:moveTo>
                  <a:pt x="136717" y="104381"/>
                </a:moveTo>
                <a:lnTo>
                  <a:pt x="62014" y="104381"/>
                </a:lnTo>
                <a:lnTo>
                  <a:pt x="243522" y="357974"/>
                </a:lnTo>
                <a:lnTo>
                  <a:pt x="305549" y="357974"/>
                </a:lnTo>
                <a:lnTo>
                  <a:pt x="305549" y="253619"/>
                </a:lnTo>
                <a:lnTo>
                  <a:pt x="243522" y="253619"/>
                </a:lnTo>
                <a:lnTo>
                  <a:pt x="136717" y="104381"/>
                </a:lnTo>
                <a:close/>
              </a:path>
              <a:path w="306070" h="358140">
                <a:moveTo>
                  <a:pt x="305549" y="0"/>
                </a:moveTo>
                <a:lnTo>
                  <a:pt x="243522" y="0"/>
                </a:lnTo>
                <a:lnTo>
                  <a:pt x="243522" y="253619"/>
                </a:lnTo>
                <a:lnTo>
                  <a:pt x="305549" y="253619"/>
                </a:lnTo>
                <a:lnTo>
                  <a:pt x="305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875229" y="957809"/>
            <a:ext cx="306070" cy="358140"/>
          </a:xfrm>
          <a:custGeom>
            <a:avLst/>
            <a:gdLst/>
            <a:ahLst/>
            <a:cxnLst/>
            <a:rect l="l" t="t" r="r" b="b"/>
            <a:pathLst>
              <a:path w="306070" h="358140">
                <a:moveTo>
                  <a:pt x="62026" y="0"/>
                </a:moveTo>
                <a:lnTo>
                  <a:pt x="0" y="0"/>
                </a:lnTo>
                <a:lnTo>
                  <a:pt x="0" y="357974"/>
                </a:lnTo>
                <a:lnTo>
                  <a:pt x="62026" y="357974"/>
                </a:lnTo>
                <a:lnTo>
                  <a:pt x="62026" y="104381"/>
                </a:lnTo>
                <a:lnTo>
                  <a:pt x="136729" y="104381"/>
                </a:lnTo>
                <a:lnTo>
                  <a:pt x="62026" y="0"/>
                </a:lnTo>
                <a:close/>
              </a:path>
              <a:path w="306070" h="358140">
                <a:moveTo>
                  <a:pt x="136729" y="104381"/>
                </a:moveTo>
                <a:lnTo>
                  <a:pt x="62026" y="104381"/>
                </a:lnTo>
                <a:lnTo>
                  <a:pt x="243535" y="357974"/>
                </a:lnTo>
                <a:lnTo>
                  <a:pt x="305536" y="357974"/>
                </a:lnTo>
                <a:lnTo>
                  <a:pt x="305536" y="253619"/>
                </a:lnTo>
                <a:lnTo>
                  <a:pt x="243535" y="253619"/>
                </a:lnTo>
                <a:lnTo>
                  <a:pt x="136729" y="104381"/>
                </a:lnTo>
                <a:close/>
              </a:path>
              <a:path w="306070" h="358140">
                <a:moveTo>
                  <a:pt x="305536" y="0"/>
                </a:moveTo>
                <a:lnTo>
                  <a:pt x="243535" y="0"/>
                </a:lnTo>
                <a:lnTo>
                  <a:pt x="243535" y="253619"/>
                </a:lnTo>
                <a:lnTo>
                  <a:pt x="305536" y="253619"/>
                </a:lnTo>
                <a:lnTo>
                  <a:pt x="305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401501" y="957809"/>
            <a:ext cx="306070" cy="358140"/>
          </a:xfrm>
          <a:custGeom>
            <a:avLst/>
            <a:gdLst/>
            <a:ahLst/>
            <a:cxnLst/>
            <a:rect l="l" t="t" r="r" b="b"/>
            <a:pathLst>
              <a:path w="306070" h="358140">
                <a:moveTo>
                  <a:pt x="62014" y="0"/>
                </a:moveTo>
                <a:lnTo>
                  <a:pt x="0" y="0"/>
                </a:lnTo>
                <a:lnTo>
                  <a:pt x="0" y="357974"/>
                </a:lnTo>
                <a:lnTo>
                  <a:pt x="62014" y="357974"/>
                </a:lnTo>
                <a:lnTo>
                  <a:pt x="62014" y="104381"/>
                </a:lnTo>
                <a:lnTo>
                  <a:pt x="136722" y="104381"/>
                </a:lnTo>
                <a:lnTo>
                  <a:pt x="62014" y="0"/>
                </a:lnTo>
                <a:close/>
              </a:path>
              <a:path w="306070" h="358140">
                <a:moveTo>
                  <a:pt x="136722" y="104381"/>
                </a:moveTo>
                <a:lnTo>
                  <a:pt x="62014" y="104381"/>
                </a:lnTo>
                <a:lnTo>
                  <a:pt x="243535" y="357974"/>
                </a:lnTo>
                <a:lnTo>
                  <a:pt x="305549" y="357974"/>
                </a:lnTo>
                <a:lnTo>
                  <a:pt x="305549" y="253619"/>
                </a:lnTo>
                <a:lnTo>
                  <a:pt x="243535" y="253619"/>
                </a:lnTo>
                <a:lnTo>
                  <a:pt x="136722" y="104381"/>
                </a:lnTo>
                <a:close/>
              </a:path>
              <a:path w="306070" h="358140">
                <a:moveTo>
                  <a:pt x="305549" y="0"/>
                </a:moveTo>
                <a:lnTo>
                  <a:pt x="243535" y="0"/>
                </a:lnTo>
                <a:lnTo>
                  <a:pt x="243535" y="253619"/>
                </a:lnTo>
                <a:lnTo>
                  <a:pt x="305549" y="253619"/>
                </a:lnTo>
                <a:lnTo>
                  <a:pt x="305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452108" y="957809"/>
            <a:ext cx="374650" cy="358140"/>
          </a:xfrm>
          <a:custGeom>
            <a:avLst/>
            <a:gdLst/>
            <a:ahLst/>
            <a:cxnLst/>
            <a:rect l="l" t="t" r="r" b="b"/>
            <a:pathLst>
              <a:path w="374650" h="358140">
                <a:moveTo>
                  <a:pt x="61976" y="0"/>
                </a:moveTo>
                <a:lnTo>
                  <a:pt x="0" y="0"/>
                </a:lnTo>
                <a:lnTo>
                  <a:pt x="0" y="357974"/>
                </a:lnTo>
                <a:lnTo>
                  <a:pt x="61976" y="357974"/>
                </a:lnTo>
                <a:lnTo>
                  <a:pt x="61976" y="111963"/>
                </a:lnTo>
                <a:lnTo>
                  <a:pt x="132812" y="111963"/>
                </a:lnTo>
                <a:lnTo>
                  <a:pt x="61976" y="0"/>
                </a:lnTo>
                <a:close/>
              </a:path>
              <a:path w="374650" h="358140">
                <a:moveTo>
                  <a:pt x="374599" y="111963"/>
                </a:moveTo>
                <a:lnTo>
                  <a:pt x="312089" y="111963"/>
                </a:lnTo>
                <a:lnTo>
                  <a:pt x="312089" y="357974"/>
                </a:lnTo>
                <a:lnTo>
                  <a:pt x="374599" y="357974"/>
                </a:lnTo>
                <a:lnTo>
                  <a:pt x="374599" y="111963"/>
                </a:lnTo>
                <a:close/>
              </a:path>
              <a:path w="374650" h="358140">
                <a:moveTo>
                  <a:pt x="132812" y="111963"/>
                </a:moveTo>
                <a:lnTo>
                  <a:pt x="61976" y="111963"/>
                </a:lnTo>
                <a:lnTo>
                  <a:pt x="162179" y="271868"/>
                </a:lnTo>
                <a:lnTo>
                  <a:pt x="211924" y="271868"/>
                </a:lnTo>
                <a:lnTo>
                  <a:pt x="258407" y="197662"/>
                </a:lnTo>
                <a:lnTo>
                  <a:pt x="187032" y="197662"/>
                </a:lnTo>
                <a:lnTo>
                  <a:pt x="132812" y="111963"/>
                </a:lnTo>
                <a:close/>
              </a:path>
              <a:path w="374650" h="358140">
                <a:moveTo>
                  <a:pt x="374599" y="0"/>
                </a:moveTo>
                <a:lnTo>
                  <a:pt x="312089" y="0"/>
                </a:lnTo>
                <a:lnTo>
                  <a:pt x="187032" y="197662"/>
                </a:lnTo>
                <a:lnTo>
                  <a:pt x="258407" y="197662"/>
                </a:lnTo>
                <a:lnTo>
                  <a:pt x="312089" y="111963"/>
                </a:lnTo>
                <a:lnTo>
                  <a:pt x="374599" y="111963"/>
                </a:lnTo>
                <a:lnTo>
                  <a:pt x="374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8530043" y="1286739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658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561051" y="95780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19">
                <a:moveTo>
                  <a:pt x="0" y="0"/>
                </a:moveTo>
                <a:lnTo>
                  <a:pt x="0" y="299720"/>
                </a:lnTo>
              </a:path>
            </a:pathLst>
          </a:custGeom>
          <a:ln w="620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8193696" y="1286739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534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224704" y="1166089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620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8193696" y="113687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082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224704" y="1016229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620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193696" y="987019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534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4895926" y="949604"/>
            <a:ext cx="256540" cy="374650"/>
          </a:xfrm>
          <a:custGeom>
            <a:avLst/>
            <a:gdLst/>
            <a:ahLst/>
            <a:cxnLst/>
            <a:rect l="l" t="t" r="r" b="b"/>
            <a:pathLst>
              <a:path w="256539" h="374650">
                <a:moveTo>
                  <a:pt x="61290" y="261594"/>
                </a:moveTo>
                <a:lnTo>
                  <a:pt x="0" y="261594"/>
                </a:lnTo>
                <a:lnTo>
                  <a:pt x="8594" y="303025"/>
                </a:lnTo>
                <a:lnTo>
                  <a:pt x="32502" y="339023"/>
                </a:lnTo>
                <a:lnTo>
                  <a:pt x="72769" y="364414"/>
                </a:lnTo>
                <a:lnTo>
                  <a:pt x="130441" y="374027"/>
                </a:lnTo>
                <a:lnTo>
                  <a:pt x="179676" y="366656"/>
                </a:lnTo>
                <a:lnTo>
                  <a:pt x="219690" y="345854"/>
                </a:lnTo>
                <a:lnTo>
                  <a:pt x="242136" y="318909"/>
                </a:lnTo>
                <a:lnTo>
                  <a:pt x="132041" y="318909"/>
                </a:lnTo>
                <a:lnTo>
                  <a:pt x="104133" y="314756"/>
                </a:lnTo>
                <a:lnTo>
                  <a:pt x="82919" y="303096"/>
                </a:lnTo>
                <a:lnTo>
                  <a:pt x="68475" y="284957"/>
                </a:lnTo>
                <a:lnTo>
                  <a:pt x="61290" y="261594"/>
                </a:lnTo>
                <a:close/>
              </a:path>
              <a:path w="256539" h="374650">
                <a:moveTo>
                  <a:pt x="122707" y="0"/>
                </a:moveTo>
                <a:lnTo>
                  <a:pt x="77657" y="7476"/>
                </a:lnTo>
                <a:lnTo>
                  <a:pt x="41208" y="27970"/>
                </a:lnTo>
                <a:lnTo>
                  <a:pt x="16965" y="58576"/>
                </a:lnTo>
                <a:lnTo>
                  <a:pt x="8534" y="96392"/>
                </a:lnTo>
                <a:lnTo>
                  <a:pt x="14499" y="128345"/>
                </a:lnTo>
                <a:lnTo>
                  <a:pt x="32778" y="155347"/>
                </a:lnTo>
                <a:lnTo>
                  <a:pt x="65745" y="180876"/>
                </a:lnTo>
                <a:lnTo>
                  <a:pt x="115773" y="208406"/>
                </a:lnTo>
                <a:lnTo>
                  <a:pt x="146554" y="223114"/>
                </a:lnTo>
                <a:lnTo>
                  <a:pt x="170634" y="236953"/>
                </a:lnTo>
                <a:lnTo>
                  <a:pt x="186403" y="252158"/>
                </a:lnTo>
                <a:lnTo>
                  <a:pt x="192252" y="270967"/>
                </a:lnTo>
                <a:lnTo>
                  <a:pt x="188391" y="287636"/>
                </a:lnTo>
                <a:lnTo>
                  <a:pt x="176663" y="303096"/>
                </a:lnTo>
                <a:lnTo>
                  <a:pt x="157676" y="314477"/>
                </a:lnTo>
                <a:lnTo>
                  <a:pt x="132041" y="318909"/>
                </a:lnTo>
                <a:lnTo>
                  <a:pt x="242136" y="318909"/>
                </a:lnTo>
                <a:lnTo>
                  <a:pt x="246570" y="313586"/>
                </a:lnTo>
                <a:lnTo>
                  <a:pt x="256400" y="271818"/>
                </a:lnTo>
                <a:lnTo>
                  <a:pt x="248505" y="235864"/>
                </a:lnTo>
                <a:lnTo>
                  <a:pt x="225486" y="206640"/>
                </a:lnTo>
                <a:lnTo>
                  <a:pt x="188340" y="180737"/>
                </a:lnTo>
                <a:lnTo>
                  <a:pt x="138061" y="154749"/>
                </a:lnTo>
                <a:lnTo>
                  <a:pt x="110826" y="141624"/>
                </a:lnTo>
                <a:lnTo>
                  <a:pt x="89417" y="129238"/>
                </a:lnTo>
                <a:lnTo>
                  <a:pt x="75414" y="115351"/>
                </a:lnTo>
                <a:lnTo>
                  <a:pt x="70396" y="97726"/>
                </a:lnTo>
                <a:lnTo>
                  <a:pt x="74979" y="79124"/>
                </a:lnTo>
                <a:lnTo>
                  <a:pt x="87012" y="66846"/>
                </a:lnTo>
                <a:lnTo>
                  <a:pt x="103919" y="59978"/>
                </a:lnTo>
                <a:lnTo>
                  <a:pt x="123126" y="57607"/>
                </a:lnTo>
                <a:lnTo>
                  <a:pt x="233833" y="57607"/>
                </a:lnTo>
                <a:lnTo>
                  <a:pt x="216366" y="31781"/>
                </a:lnTo>
                <a:lnTo>
                  <a:pt x="177732" y="8528"/>
                </a:lnTo>
                <a:lnTo>
                  <a:pt x="122707" y="0"/>
                </a:lnTo>
                <a:close/>
              </a:path>
              <a:path w="256539" h="374650">
                <a:moveTo>
                  <a:pt x="233833" y="57607"/>
                </a:moveTo>
                <a:lnTo>
                  <a:pt x="123126" y="57607"/>
                </a:lnTo>
                <a:lnTo>
                  <a:pt x="151622" y="60939"/>
                </a:lnTo>
                <a:lnTo>
                  <a:pt x="171303" y="71458"/>
                </a:lnTo>
                <a:lnTo>
                  <a:pt x="183269" y="87769"/>
                </a:lnTo>
                <a:lnTo>
                  <a:pt x="188620" y="108483"/>
                </a:lnTo>
                <a:lnTo>
                  <a:pt x="248780" y="108483"/>
                </a:lnTo>
                <a:lnTo>
                  <a:pt x="239689" y="66265"/>
                </a:lnTo>
                <a:lnTo>
                  <a:pt x="233833" y="57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138153" y="1661190"/>
            <a:ext cx="163969" cy="22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467333" y="1661190"/>
            <a:ext cx="166192" cy="222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5812182" y="166119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796"/>
                </a:lnTo>
              </a:path>
            </a:pathLst>
          </a:custGeom>
          <a:ln w="197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5972031" y="1661190"/>
            <a:ext cx="181940" cy="223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301754" y="1662399"/>
            <a:ext cx="145453" cy="220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603014" y="1662419"/>
            <a:ext cx="156248" cy="221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902641" y="1659336"/>
            <a:ext cx="145732" cy="226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212672" y="1661190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796"/>
                </a:lnTo>
              </a:path>
            </a:pathLst>
          </a:custGeom>
          <a:ln w="19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358436" y="1662402"/>
            <a:ext cx="156768" cy="2216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625570" y="1661190"/>
            <a:ext cx="173659" cy="2227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0" y="2870200"/>
            <a:ext cx="6578600" cy="426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6731000" y="2870200"/>
            <a:ext cx="6273800" cy="426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269734" y="7816724"/>
            <a:ext cx="2445765" cy="1327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281936" y="8780460"/>
            <a:ext cx="2679788" cy="2619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297326" y="8333077"/>
            <a:ext cx="2663342" cy="3404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304282" y="7816730"/>
            <a:ext cx="2637790" cy="402590"/>
          </a:xfrm>
          <a:custGeom>
            <a:avLst/>
            <a:gdLst/>
            <a:ahLst/>
            <a:cxnLst/>
            <a:rect l="l" t="t" r="r" b="b"/>
            <a:pathLst>
              <a:path w="2637790" h="402590">
                <a:moveTo>
                  <a:pt x="231279" y="24942"/>
                </a:moveTo>
                <a:lnTo>
                  <a:pt x="0" y="24942"/>
                </a:lnTo>
                <a:lnTo>
                  <a:pt x="0" y="392899"/>
                </a:lnTo>
                <a:lnTo>
                  <a:pt x="49898" y="392899"/>
                </a:lnTo>
                <a:lnTo>
                  <a:pt x="49898" y="233870"/>
                </a:lnTo>
                <a:lnTo>
                  <a:pt x="218795" y="233870"/>
                </a:lnTo>
                <a:lnTo>
                  <a:pt x="218795" y="187096"/>
                </a:lnTo>
                <a:lnTo>
                  <a:pt x="49898" y="187096"/>
                </a:lnTo>
                <a:lnTo>
                  <a:pt x="49898" y="71716"/>
                </a:lnTo>
                <a:lnTo>
                  <a:pt x="231279" y="71716"/>
                </a:lnTo>
                <a:lnTo>
                  <a:pt x="231279" y="24942"/>
                </a:lnTo>
                <a:close/>
              </a:path>
              <a:path w="2637790" h="402590">
                <a:moveTo>
                  <a:pt x="340982" y="146558"/>
                </a:moveTo>
                <a:lnTo>
                  <a:pt x="294208" y="146558"/>
                </a:lnTo>
                <a:lnTo>
                  <a:pt x="294208" y="392899"/>
                </a:lnTo>
                <a:lnTo>
                  <a:pt x="340982" y="392899"/>
                </a:lnTo>
                <a:lnTo>
                  <a:pt x="340982" y="146558"/>
                </a:lnTo>
                <a:close/>
              </a:path>
              <a:path w="2637790" h="402590">
                <a:moveTo>
                  <a:pt x="317601" y="23901"/>
                </a:moveTo>
                <a:lnTo>
                  <a:pt x="285832" y="45143"/>
                </a:lnTo>
                <a:lnTo>
                  <a:pt x="283298" y="58204"/>
                </a:lnTo>
                <a:lnTo>
                  <a:pt x="283932" y="64973"/>
                </a:lnTo>
                <a:lnTo>
                  <a:pt x="317601" y="92506"/>
                </a:lnTo>
                <a:lnTo>
                  <a:pt x="324369" y="91873"/>
                </a:lnTo>
                <a:lnTo>
                  <a:pt x="351891" y="58204"/>
                </a:lnTo>
                <a:lnTo>
                  <a:pt x="351258" y="51429"/>
                </a:lnTo>
                <a:lnTo>
                  <a:pt x="317601" y="23901"/>
                </a:lnTo>
                <a:close/>
              </a:path>
              <a:path w="2637790" h="402590">
                <a:moveTo>
                  <a:pt x="434060" y="326377"/>
                </a:moveTo>
                <a:lnTo>
                  <a:pt x="398716" y="355485"/>
                </a:lnTo>
                <a:lnTo>
                  <a:pt x="408120" y="366979"/>
                </a:lnTo>
                <a:lnTo>
                  <a:pt x="418141" y="376526"/>
                </a:lnTo>
                <a:lnTo>
                  <a:pt x="452069" y="393874"/>
                </a:lnTo>
                <a:lnTo>
                  <a:pt x="493826" y="399135"/>
                </a:lnTo>
                <a:lnTo>
                  <a:pt x="502906" y="398876"/>
                </a:lnTo>
                <a:lnTo>
                  <a:pt x="546900" y="389526"/>
                </a:lnTo>
                <a:lnTo>
                  <a:pt x="580035" y="364364"/>
                </a:lnTo>
                <a:lnTo>
                  <a:pt x="585684" y="355485"/>
                </a:lnTo>
                <a:lnTo>
                  <a:pt x="493826" y="355485"/>
                </a:lnTo>
                <a:lnTo>
                  <a:pt x="484082" y="354933"/>
                </a:lnTo>
                <a:lnTo>
                  <a:pt x="446144" y="337159"/>
                </a:lnTo>
                <a:lnTo>
                  <a:pt x="439939" y="331930"/>
                </a:lnTo>
                <a:lnTo>
                  <a:pt x="434060" y="326377"/>
                </a:lnTo>
                <a:close/>
              </a:path>
              <a:path w="2637790" h="402590">
                <a:moveTo>
                  <a:pt x="502666" y="140322"/>
                </a:moveTo>
                <a:lnTo>
                  <a:pt x="460397" y="147624"/>
                </a:lnTo>
                <a:lnTo>
                  <a:pt x="426524" y="169619"/>
                </a:lnTo>
                <a:lnTo>
                  <a:pt x="409620" y="206888"/>
                </a:lnTo>
                <a:lnTo>
                  <a:pt x="409117" y="216192"/>
                </a:lnTo>
                <a:lnTo>
                  <a:pt x="409508" y="224688"/>
                </a:lnTo>
                <a:lnTo>
                  <a:pt x="427038" y="261414"/>
                </a:lnTo>
                <a:lnTo>
                  <a:pt x="462742" y="280317"/>
                </a:lnTo>
                <a:lnTo>
                  <a:pt x="489673" y="287401"/>
                </a:lnTo>
                <a:lnTo>
                  <a:pt x="495642" y="288696"/>
                </a:lnTo>
                <a:lnTo>
                  <a:pt x="532892" y="302653"/>
                </a:lnTo>
                <a:lnTo>
                  <a:pt x="543725" y="317373"/>
                </a:lnTo>
                <a:lnTo>
                  <a:pt x="543725" y="329488"/>
                </a:lnTo>
                <a:lnTo>
                  <a:pt x="505688" y="354876"/>
                </a:lnTo>
                <a:lnTo>
                  <a:pt x="499719" y="355485"/>
                </a:lnTo>
                <a:lnTo>
                  <a:pt x="585684" y="355485"/>
                </a:lnTo>
                <a:lnTo>
                  <a:pt x="588644" y="349519"/>
                </a:lnTo>
                <a:lnTo>
                  <a:pt x="591402" y="340993"/>
                </a:lnTo>
                <a:lnTo>
                  <a:pt x="593058" y="331721"/>
                </a:lnTo>
                <a:lnTo>
                  <a:pt x="593610" y="321703"/>
                </a:lnTo>
                <a:lnTo>
                  <a:pt x="593270" y="313449"/>
                </a:lnTo>
                <a:lnTo>
                  <a:pt x="579488" y="277876"/>
                </a:lnTo>
                <a:lnTo>
                  <a:pt x="543478" y="256315"/>
                </a:lnTo>
                <a:lnTo>
                  <a:pt x="495909" y="244957"/>
                </a:lnTo>
                <a:lnTo>
                  <a:pt x="489064" y="242874"/>
                </a:lnTo>
                <a:lnTo>
                  <a:pt x="476237" y="237337"/>
                </a:lnTo>
                <a:lnTo>
                  <a:pt x="470700" y="233692"/>
                </a:lnTo>
                <a:lnTo>
                  <a:pt x="461334" y="224673"/>
                </a:lnTo>
                <a:lnTo>
                  <a:pt x="459003" y="218795"/>
                </a:lnTo>
                <a:lnTo>
                  <a:pt x="459003" y="202514"/>
                </a:lnTo>
                <a:lnTo>
                  <a:pt x="500062" y="183972"/>
                </a:lnTo>
                <a:lnTo>
                  <a:pt x="582743" y="183972"/>
                </a:lnTo>
                <a:lnTo>
                  <a:pt x="586854" y="180860"/>
                </a:lnTo>
                <a:lnTo>
                  <a:pt x="550481" y="149669"/>
                </a:lnTo>
                <a:lnTo>
                  <a:pt x="515005" y="140905"/>
                </a:lnTo>
                <a:lnTo>
                  <a:pt x="502666" y="140322"/>
                </a:lnTo>
                <a:close/>
              </a:path>
              <a:path w="2637790" h="402590">
                <a:moveTo>
                  <a:pt x="582743" y="183972"/>
                </a:moveTo>
                <a:lnTo>
                  <a:pt x="500062" y="183972"/>
                </a:lnTo>
                <a:lnTo>
                  <a:pt x="508553" y="184410"/>
                </a:lnTo>
                <a:lnTo>
                  <a:pt x="516366" y="185726"/>
                </a:lnTo>
                <a:lnTo>
                  <a:pt x="550481" y="208394"/>
                </a:lnTo>
                <a:lnTo>
                  <a:pt x="582743" y="183972"/>
                </a:lnTo>
                <a:close/>
              </a:path>
              <a:path w="2637790" h="402590">
                <a:moveTo>
                  <a:pt x="701243" y="0"/>
                </a:moveTo>
                <a:lnTo>
                  <a:pt x="654469" y="0"/>
                </a:lnTo>
                <a:lnTo>
                  <a:pt x="654469" y="392899"/>
                </a:lnTo>
                <a:lnTo>
                  <a:pt x="701243" y="392899"/>
                </a:lnTo>
                <a:lnTo>
                  <a:pt x="701243" y="266090"/>
                </a:lnTo>
                <a:lnTo>
                  <a:pt x="701567" y="255796"/>
                </a:lnTo>
                <a:lnTo>
                  <a:pt x="712671" y="214963"/>
                </a:lnTo>
                <a:lnTo>
                  <a:pt x="742823" y="188645"/>
                </a:lnTo>
                <a:lnTo>
                  <a:pt x="760904" y="184492"/>
                </a:lnTo>
                <a:lnTo>
                  <a:pt x="701243" y="184492"/>
                </a:lnTo>
                <a:lnTo>
                  <a:pt x="701243" y="0"/>
                </a:lnTo>
                <a:close/>
              </a:path>
              <a:path w="2637790" h="402590">
                <a:moveTo>
                  <a:pt x="861751" y="183972"/>
                </a:moveTo>
                <a:lnTo>
                  <a:pt x="777113" y="183972"/>
                </a:lnTo>
                <a:lnTo>
                  <a:pt x="784136" y="185102"/>
                </a:lnTo>
                <a:lnTo>
                  <a:pt x="797648" y="189611"/>
                </a:lnTo>
                <a:lnTo>
                  <a:pt x="823339" y="224434"/>
                </a:lnTo>
                <a:lnTo>
                  <a:pt x="825969" y="392899"/>
                </a:lnTo>
                <a:lnTo>
                  <a:pt x="872744" y="392899"/>
                </a:lnTo>
                <a:lnTo>
                  <a:pt x="872631" y="231463"/>
                </a:lnTo>
                <a:lnTo>
                  <a:pt x="865466" y="192024"/>
                </a:lnTo>
                <a:lnTo>
                  <a:pt x="861751" y="183972"/>
                </a:lnTo>
                <a:close/>
              </a:path>
              <a:path w="2637790" h="402590">
                <a:moveTo>
                  <a:pt x="783361" y="140322"/>
                </a:moveTo>
                <a:lnTo>
                  <a:pt x="744279" y="147191"/>
                </a:lnTo>
                <a:lnTo>
                  <a:pt x="707508" y="175094"/>
                </a:lnTo>
                <a:lnTo>
                  <a:pt x="702284" y="184492"/>
                </a:lnTo>
                <a:lnTo>
                  <a:pt x="760904" y="184492"/>
                </a:lnTo>
                <a:lnTo>
                  <a:pt x="762695" y="184264"/>
                </a:lnTo>
                <a:lnTo>
                  <a:pt x="769848" y="183972"/>
                </a:lnTo>
                <a:lnTo>
                  <a:pt x="861751" y="183972"/>
                </a:lnTo>
                <a:lnTo>
                  <a:pt x="861519" y="183467"/>
                </a:lnTo>
                <a:lnTo>
                  <a:pt x="832724" y="152730"/>
                </a:lnTo>
                <a:lnTo>
                  <a:pt x="792112" y="140662"/>
                </a:lnTo>
                <a:lnTo>
                  <a:pt x="783361" y="140322"/>
                </a:lnTo>
                <a:close/>
              </a:path>
              <a:path w="2637790" h="402590">
                <a:moveTo>
                  <a:pt x="1190866" y="24942"/>
                </a:moveTo>
                <a:lnTo>
                  <a:pt x="959599" y="24942"/>
                </a:lnTo>
                <a:lnTo>
                  <a:pt x="959599" y="392899"/>
                </a:lnTo>
                <a:lnTo>
                  <a:pt x="1009484" y="392899"/>
                </a:lnTo>
                <a:lnTo>
                  <a:pt x="1009484" y="233870"/>
                </a:lnTo>
                <a:lnTo>
                  <a:pt x="1178394" y="233870"/>
                </a:lnTo>
                <a:lnTo>
                  <a:pt x="1178394" y="187096"/>
                </a:lnTo>
                <a:lnTo>
                  <a:pt x="1009484" y="187096"/>
                </a:lnTo>
                <a:lnTo>
                  <a:pt x="1009484" y="71716"/>
                </a:lnTo>
                <a:lnTo>
                  <a:pt x="1190866" y="71716"/>
                </a:lnTo>
                <a:lnTo>
                  <a:pt x="1190866" y="24942"/>
                </a:lnTo>
                <a:close/>
              </a:path>
              <a:path w="2637790" h="402590">
                <a:moveTo>
                  <a:pt x="1431023" y="15582"/>
                </a:moveTo>
                <a:lnTo>
                  <a:pt x="1390616" y="19288"/>
                </a:lnTo>
                <a:lnTo>
                  <a:pt x="1353591" y="30403"/>
                </a:lnTo>
                <a:lnTo>
                  <a:pt x="1306272" y="58902"/>
                </a:lnTo>
                <a:lnTo>
                  <a:pt x="1270560" y="99521"/>
                </a:lnTo>
                <a:lnTo>
                  <a:pt x="1247284" y="150552"/>
                </a:lnTo>
                <a:lnTo>
                  <a:pt x="1240144" y="188751"/>
                </a:lnTo>
                <a:lnTo>
                  <a:pt x="1239253" y="208915"/>
                </a:lnTo>
                <a:lnTo>
                  <a:pt x="1240144" y="229091"/>
                </a:lnTo>
                <a:lnTo>
                  <a:pt x="1247284" y="267291"/>
                </a:lnTo>
                <a:lnTo>
                  <a:pt x="1270560" y="318325"/>
                </a:lnTo>
                <a:lnTo>
                  <a:pt x="1306272" y="358940"/>
                </a:lnTo>
                <a:lnTo>
                  <a:pt x="1353591" y="387438"/>
                </a:lnTo>
                <a:lnTo>
                  <a:pt x="1390616" y="398554"/>
                </a:lnTo>
                <a:lnTo>
                  <a:pt x="1431023" y="402259"/>
                </a:lnTo>
                <a:lnTo>
                  <a:pt x="1451650" y="401333"/>
                </a:lnTo>
                <a:lnTo>
                  <a:pt x="1490370" y="393923"/>
                </a:lnTo>
                <a:lnTo>
                  <a:pt x="1541267" y="369838"/>
                </a:lnTo>
                <a:lnTo>
                  <a:pt x="1559489" y="355485"/>
                </a:lnTo>
                <a:lnTo>
                  <a:pt x="1431023" y="355485"/>
                </a:lnTo>
                <a:lnTo>
                  <a:pt x="1415562" y="354754"/>
                </a:lnTo>
                <a:lnTo>
                  <a:pt x="1373860" y="343789"/>
                </a:lnTo>
                <a:lnTo>
                  <a:pt x="1339749" y="321716"/>
                </a:lnTo>
                <a:lnTo>
                  <a:pt x="1314083" y="290845"/>
                </a:lnTo>
                <a:lnTo>
                  <a:pt x="1297813" y="252236"/>
                </a:lnTo>
                <a:lnTo>
                  <a:pt x="1292263" y="208915"/>
                </a:lnTo>
                <a:lnTo>
                  <a:pt x="1292879" y="194063"/>
                </a:lnTo>
                <a:lnTo>
                  <a:pt x="1302131" y="152006"/>
                </a:lnTo>
                <a:lnTo>
                  <a:pt x="1321620" y="115814"/>
                </a:lnTo>
                <a:lnTo>
                  <a:pt x="1350210" y="87761"/>
                </a:lnTo>
                <a:lnTo>
                  <a:pt x="1386978" y="68936"/>
                </a:lnTo>
                <a:lnTo>
                  <a:pt x="1431023" y="62357"/>
                </a:lnTo>
                <a:lnTo>
                  <a:pt x="1559489" y="62357"/>
                </a:lnTo>
                <a:lnTo>
                  <a:pt x="1555768" y="58902"/>
                </a:lnTo>
                <a:lnTo>
                  <a:pt x="1508467" y="30403"/>
                </a:lnTo>
                <a:lnTo>
                  <a:pt x="1471431" y="19288"/>
                </a:lnTo>
                <a:lnTo>
                  <a:pt x="1451650" y="16509"/>
                </a:lnTo>
                <a:lnTo>
                  <a:pt x="1431023" y="15582"/>
                </a:lnTo>
                <a:close/>
              </a:path>
              <a:path w="2637790" h="402590">
                <a:moveTo>
                  <a:pt x="1559489" y="62357"/>
                </a:moveTo>
                <a:lnTo>
                  <a:pt x="1431023" y="62357"/>
                </a:lnTo>
                <a:lnTo>
                  <a:pt x="1446484" y="63088"/>
                </a:lnTo>
                <a:lnTo>
                  <a:pt x="1461168" y="65281"/>
                </a:lnTo>
                <a:lnTo>
                  <a:pt x="1500471" y="80404"/>
                </a:lnTo>
                <a:lnTo>
                  <a:pt x="1531848" y="105498"/>
                </a:lnTo>
                <a:lnTo>
                  <a:pt x="1554454" y="139069"/>
                </a:lnTo>
                <a:lnTo>
                  <a:pt x="1567316" y="179627"/>
                </a:lnTo>
                <a:lnTo>
                  <a:pt x="1569783" y="208915"/>
                </a:lnTo>
                <a:lnTo>
                  <a:pt x="1569166" y="223780"/>
                </a:lnTo>
                <a:lnTo>
                  <a:pt x="1559915" y="265823"/>
                </a:lnTo>
                <a:lnTo>
                  <a:pt x="1540423" y="302035"/>
                </a:lnTo>
                <a:lnTo>
                  <a:pt x="1511838" y="330080"/>
                </a:lnTo>
                <a:lnTo>
                  <a:pt x="1475073" y="348906"/>
                </a:lnTo>
                <a:lnTo>
                  <a:pt x="1431023" y="355485"/>
                </a:lnTo>
                <a:lnTo>
                  <a:pt x="1559489" y="355485"/>
                </a:lnTo>
                <a:lnTo>
                  <a:pt x="1591486" y="318325"/>
                </a:lnTo>
                <a:lnTo>
                  <a:pt x="1614758" y="267291"/>
                </a:lnTo>
                <a:lnTo>
                  <a:pt x="1621911" y="229091"/>
                </a:lnTo>
                <a:lnTo>
                  <a:pt x="1622806" y="208915"/>
                </a:lnTo>
                <a:lnTo>
                  <a:pt x="1621911" y="188751"/>
                </a:lnTo>
                <a:lnTo>
                  <a:pt x="1614758" y="150552"/>
                </a:lnTo>
                <a:lnTo>
                  <a:pt x="1591486" y="99521"/>
                </a:lnTo>
                <a:lnTo>
                  <a:pt x="1569008" y="71196"/>
                </a:lnTo>
                <a:lnTo>
                  <a:pt x="1559489" y="62357"/>
                </a:lnTo>
                <a:close/>
              </a:path>
              <a:path w="2637790" h="402590">
                <a:moveTo>
                  <a:pt x="1828139" y="24942"/>
                </a:moveTo>
                <a:lnTo>
                  <a:pt x="1698726" y="24942"/>
                </a:lnTo>
                <a:lnTo>
                  <a:pt x="1698726" y="392899"/>
                </a:lnTo>
                <a:lnTo>
                  <a:pt x="1748612" y="392899"/>
                </a:lnTo>
                <a:lnTo>
                  <a:pt x="1748612" y="230746"/>
                </a:lnTo>
                <a:lnTo>
                  <a:pt x="1859229" y="230746"/>
                </a:lnTo>
                <a:lnTo>
                  <a:pt x="1855673" y="225031"/>
                </a:lnTo>
                <a:lnTo>
                  <a:pt x="1865822" y="223554"/>
                </a:lnTo>
                <a:lnTo>
                  <a:pt x="1875485" y="221200"/>
                </a:lnTo>
                <a:lnTo>
                  <a:pt x="1915769" y="197878"/>
                </a:lnTo>
                <a:lnTo>
                  <a:pt x="1925508" y="187096"/>
                </a:lnTo>
                <a:lnTo>
                  <a:pt x="1748612" y="187096"/>
                </a:lnTo>
                <a:lnTo>
                  <a:pt x="1748612" y="68592"/>
                </a:lnTo>
                <a:lnTo>
                  <a:pt x="1929837" y="68592"/>
                </a:lnTo>
                <a:lnTo>
                  <a:pt x="1928587" y="66615"/>
                </a:lnTo>
                <a:lnTo>
                  <a:pt x="1897173" y="39690"/>
                </a:lnTo>
                <a:lnTo>
                  <a:pt x="1860356" y="27344"/>
                </a:lnTo>
                <a:lnTo>
                  <a:pt x="1845027" y="25543"/>
                </a:lnTo>
                <a:lnTo>
                  <a:pt x="1828139" y="24942"/>
                </a:lnTo>
                <a:close/>
              </a:path>
              <a:path w="2637790" h="402590">
                <a:moveTo>
                  <a:pt x="1859229" y="230746"/>
                </a:moveTo>
                <a:lnTo>
                  <a:pt x="1804225" y="230746"/>
                </a:lnTo>
                <a:lnTo>
                  <a:pt x="1897773" y="392899"/>
                </a:lnTo>
                <a:lnTo>
                  <a:pt x="1960143" y="392899"/>
                </a:lnTo>
                <a:lnTo>
                  <a:pt x="1859229" y="230746"/>
                </a:lnTo>
                <a:close/>
              </a:path>
              <a:path w="2637790" h="402590">
                <a:moveTo>
                  <a:pt x="1929837" y="68592"/>
                </a:moveTo>
                <a:lnTo>
                  <a:pt x="1814106" y="68592"/>
                </a:lnTo>
                <a:lnTo>
                  <a:pt x="1821359" y="68739"/>
                </a:lnTo>
                <a:lnTo>
                  <a:pt x="1828584" y="69180"/>
                </a:lnTo>
                <a:lnTo>
                  <a:pt x="1868411" y="79514"/>
                </a:lnTo>
                <a:lnTo>
                  <a:pt x="1891407" y="110886"/>
                </a:lnTo>
                <a:lnTo>
                  <a:pt x="1893100" y="127850"/>
                </a:lnTo>
                <a:lnTo>
                  <a:pt x="1892676" y="136766"/>
                </a:lnTo>
                <a:lnTo>
                  <a:pt x="1875853" y="172021"/>
                </a:lnTo>
                <a:lnTo>
                  <a:pt x="1835780" y="185778"/>
                </a:lnTo>
                <a:lnTo>
                  <a:pt x="1814106" y="187096"/>
                </a:lnTo>
                <a:lnTo>
                  <a:pt x="1925508" y="187096"/>
                </a:lnTo>
                <a:lnTo>
                  <a:pt x="1944549" y="145192"/>
                </a:lnTo>
                <a:lnTo>
                  <a:pt x="1946109" y="127850"/>
                </a:lnTo>
                <a:lnTo>
                  <a:pt x="1945784" y="119189"/>
                </a:lnTo>
                <a:lnTo>
                  <a:pt x="1933703" y="74704"/>
                </a:lnTo>
                <a:lnTo>
                  <a:pt x="1929837" y="68592"/>
                </a:lnTo>
                <a:close/>
              </a:path>
              <a:path w="2637790" h="402590">
                <a:moveTo>
                  <a:pt x="2189391" y="15582"/>
                </a:moveTo>
                <a:lnTo>
                  <a:pt x="2148584" y="19226"/>
                </a:lnTo>
                <a:lnTo>
                  <a:pt x="2111425" y="30137"/>
                </a:lnTo>
                <a:lnTo>
                  <a:pt x="2064119" y="58542"/>
                </a:lnTo>
                <a:lnTo>
                  <a:pt x="2028467" y="99647"/>
                </a:lnTo>
                <a:lnTo>
                  <a:pt x="2005505" y="151770"/>
                </a:lnTo>
                <a:lnTo>
                  <a:pt x="1998486" y="191138"/>
                </a:lnTo>
                <a:lnTo>
                  <a:pt x="1997608" y="212039"/>
                </a:lnTo>
                <a:lnTo>
                  <a:pt x="1998420" y="229402"/>
                </a:lnTo>
                <a:lnTo>
                  <a:pt x="2010600" y="280898"/>
                </a:lnTo>
                <a:lnTo>
                  <a:pt x="2036668" y="328018"/>
                </a:lnTo>
                <a:lnTo>
                  <a:pt x="2075568" y="366393"/>
                </a:lnTo>
                <a:lnTo>
                  <a:pt x="2126126" y="392899"/>
                </a:lnTo>
                <a:lnTo>
                  <a:pt x="2165494" y="401219"/>
                </a:lnTo>
                <a:lnTo>
                  <a:pt x="2186787" y="402259"/>
                </a:lnTo>
                <a:lnTo>
                  <a:pt x="2202167" y="401755"/>
                </a:lnTo>
                <a:lnTo>
                  <a:pt x="2242654" y="394195"/>
                </a:lnTo>
                <a:lnTo>
                  <a:pt x="2283980" y="375488"/>
                </a:lnTo>
                <a:lnTo>
                  <a:pt x="2310135" y="355485"/>
                </a:lnTo>
                <a:lnTo>
                  <a:pt x="2187829" y="355485"/>
                </a:lnTo>
                <a:lnTo>
                  <a:pt x="2172136" y="354771"/>
                </a:lnTo>
                <a:lnTo>
                  <a:pt x="2130145" y="344043"/>
                </a:lnTo>
                <a:lnTo>
                  <a:pt x="2096321" y="322222"/>
                </a:lnTo>
                <a:lnTo>
                  <a:pt x="2071409" y="291555"/>
                </a:lnTo>
                <a:lnTo>
                  <a:pt x="2055884" y="253944"/>
                </a:lnTo>
                <a:lnTo>
                  <a:pt x="2050618" y="212039"/>
                </a:lnTo>
                <a:lnTo>
                  <a:pt x="2051235" y="196689"/>
                </a:lnTo>
                <a:lnTo>
                  <a:pt x="2060498" y="153568"/>
                </a:lnTo>
                <a:lnTo>
                  <a:pt x="2079838" y="116592"/>
                </a:lnTo>
                <a:lnTo>
                  <a:pt x="2108046" y="87893"/>
                </a:lnTo>
                <a:lnTo>
                  <a:pt x="2144416" y="68936"/>
                </a:lnTo>
                <a:lnTo>
                  <a:pt x="2187829" y="62357"/>
                </a:lnTo>
                <a:lnTo>
                  <a:pt x="2309125" y="62357"/>
                </a:lnTo>
                <a:lnTo>
                  <a:pt x="2306302" y="59146"/>
                </a:lnTo>
                <a:lnTo>
                  <a:pt x="2260854" y="29616"/>
                </a:lnTo>
                <a:lnTo>
                  <a:pt x="2207495" y="16461"/>
                </a:lnTo>
                <a:lnTo>
                  <a:pt x="2189391" y="15582"/>
                </a:lnTo>
                <a:close/>
              </a:path>
              <a:path w="2637790" h="402590">
                <a:moveTo>
                  <a:pt x="2283980" y="306108"/>
                </a:moveTo>
                <a:lnTo>
                  <a:pt x="2254934" y="335347"/>
                </a:lnTo>
                <a:lnTo>
                  <a:pt x="2217578" y="352237"/>
                </a:lnTo>
                <a:lnTo>
                  <a:pt x="2187829" y="355485"/>
                </a:lnTo>
                <a:lnTo>
                  <a:pt x="2310135" y="355485"/>
                </a:lnTo>
                <a:lnTo>
                  <a:pt x="2311514" y="354177"/>
                </a:lnTo>
                <a:lnTo>
                  <a:pt x="2318448" y="347078"/>
                </a:lnTo>
                <a:lnTo>
                  <a:pt x="2323299" y="341630"/>
                </a:lnTo>
                <a:lnTo>
                  <a:pt x="2326068" y="337807"/>
                </a:lnTo>
                <a:lnTo>
                  <a:pt x="2283980" y="306108"/>
                </a:lnTo>
                <a:close/>
              </a:path>
              <a:path w="2637790" h="402590">
                <a:moveTo>
                  <a:pt x="2309125" y="62357"/>
                </a:moveTo>
                <a:lnTo>
                  <a:pt x="2187829" y="62357"/>
                </a:lnTo>
                <a:lnTo>
                  <a:pt x="2200459" y="63040"/>
                </a:lnTo>
                <a:lnTo>
                  <a:pt x="2212898" y="65089"/>
                </a:lnTo>
                <a:lnTo>
                  <a:pt x="2248634" y="79320"/>
                </a:lnTo>
                <a:lnTo>
                  <a:pt x="2276703" y="104457"/>
                </a:lnTo>
                <a:lnTo>
                  <a:pt x="2318270" y="72758"/>
                </a:lnTo>
                <a:lnTo>
                  <a:pt x="2309125" y="62357"/>
                </a:lnTo>
                <a:close/>
              </a:path>
              <a:path w="2637790" h="402590">
                <a:moveTo>
                  <a:pt x="2628074" y="24942"/>
                </a:moveTo>
                <a:lnTo>
                  <a:pt x="2390571" y="24942"/>
                </a:lnTo>
                <a:lnTo>
                  <a:pt x="2390571" y="392899"/>
                </a:lnTo>
                <a:lnTo>
                  <a:pt x="2637434" y="392899"/>
                </a:lnTo>
                <a:lnTo>
                  <a:pt x="2637434" y="346125"/>
                </a:lnTo>
                <a:lnTo>
                  <a:pt x="2440457" y="346125"/>
                </a:lnTo>
                <a:lnTo>
                  <a:pt x="2440457" y="228155"/>
                </a:lnTo>
                <a:lnTo>
                  <a:pt x="2615082" y="228155"/>
                </a:lnTo>
                <a:lnTo>
                  <a:pt x="2615082" y="181381"/>
                </a:lnTo>
                <a:lnTo>
                  <a:pt x="2440457" y="181381"/>
                </a:lnTo>
                <a:lnTo>
                  <a:pt x="2440457" y="71716"/>
                </a:lnTo>
                <a:lnTo>
                  <a:pt x="2628074" y="71716"/>
                </a:lnTo>
                <a:lnTo>
                  <a:pt x="2628074" y="24942"/>
                </a:lnTo>
                <a:close/>
              </a:path>
            </a:pathLst>
          </a:custGeom>
          <a:solidFill>
            <a:srgbClr val="0013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9287812"/>
              </p:ext>
            </p:extLst>
          </p:nvPr>
        </p:nvGraphicFramePr>
        <p:xfrm>
          <a:off x="562187" y="1203396"/>
          <a:ext cx="11777308" cy="665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itle 1"/>
          <p:cNvSpPr txBox="1">
            <a:spLocks/>
          </p:cNvSpPr>
          <p:nvPr/>
        </p:nvSpPr>
        <p:spPr bwMode="auto">
          <a:xfrm>
            <a:off x="562187" y="164819"/>
            <a:ext cx="11704320" cy="100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ZA" altLang="en-US" sz="6258" dirty="0">
                <a:solidFill>
                  <a:schemeClr val="tx2"/>
                </a:solidFill>
              </a:rPr>
              <a:t>The project …</a:t>
            </a:r>
          </a:p>
        </p:txBody>
      </p:sp>
    </p:spTree>
    <p:extLst>
      <p:ext uri="{BB962C8B-B14F-4D97-AF65-F5344CB8AC3E}">
        <p14:creationId xmlns:p14="http://schemas.microsoft.com/office/powerpoint/2010/main" val="31094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9400" y="4113107"/>
            <a:ext cx="5585742" cy="3246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ZA" altLang="en-US" sz="2844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Get LEO</a:t>
            </a:r>
            <a:r>
              <a:rPr lang="en-ZA" altLang="en-GB" sz="2844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en-ZA" altLang="en-US" sz="2844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 on a similar standard through ad hoc training &amp; SLP</a:t>
            </a:r>
            <a:r>
              <a:rPr lang="en-ZA" altLang="en-GB" sz="2844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en-ZA" altLang="en-US" sz="2844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 that are minimum requirements for the job</a:t>
            </a:r>
            <a:endParaRPr lang="en-ZA" altLang="en-US" sz="2844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1200" y="3657600"/>
            <a:ext cx="3583094" cy="512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991" dirty="0"/>
              <a:t>Statements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31200" y="4575386"/>
            <a:ext cx="3583093" cy="5102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991" dirty="0"/>
              <a:t>Crime scene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8318781" y="6310490"/>
            <a:ext cx="3583093" cy="512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991" dirty="0"/>
              <a:t>Interviewing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31199" y="5481320"/>
            <a:ext cx="3583093" cy="5102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991" dirty="0"/>
              <a:t>Legal framework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18780" y="7226019"/>
            <a:ext cx="3583093" cy="512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991" dirty="0"/>
              <a:t>Investigation skills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1218624" y="317939"/>
            <a:ext cx="816967" cy="2522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ZA" sz="2276" dirty="0"/>
              <a:t>Boarding a vessel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4281672" y="309472"/>
            <a:ext cx="816967" cy="2522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ZA" sz="2276" dirty="0"/>
              <a:t>System of weight reporting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7507664" y="284072"/>
            <a:ext cx="816967" cy="2522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ZA" sz="2276" dirty="0"/>
              <a:t>Forensic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0349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20069"/>
              </p:ext>
            </p:extLst>
          </p:nvPr>
        </p:nvGraphicFramePr>
        <p:xfrm>
          <a:off x="0" y="838201"/>
          <a:ext cx="130048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3461544"/>
              </p:ext>
            </p:extLst>
          </p:nvPr>
        </p:nvGraphicFramePr>
        <p:xfrm>
          <a:off x="1016000" y="914400"/>
          <a:ext cx="5562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562187" y="164819"/>
            <a:ext cx="11704320" cy="74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ZA" altLang="en-US" sz="3200" b="1" dirty="0" smtClean="0"/>
              <a:t>GOVERNANCE: ADVISORY BOARD</a:t>
            </a:r>
            <a:endParaRPr lang="en-ZA" alt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83400" y="1371600"/>
            <a:ext cx="553212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ZA" altLang="en-US" sz="2800" dirty="0" smtClean="0"/>
              <a:t>Functions of </a:t>
            </a:r>
            <a:r>
              <a:rPr lang="en-ZA" altLang="en-US" sz="2800" dirty="0" smtClean="0"/>
              <a:t>the Advisory </a:t>
            </a:r>
            <a:r>
              <a:rPr lang="en-ZA" altLang="en-US" sz="2800" dirty="0" smtClean="0"/>
              <a:t>Board:</a:t>
            </a:r>
          </a:p>
          <a:p>
            <a:endParaRPr lang="en-ZA" sz="32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establishment and functioning of the Academy will be overseen by the Board in a strategic management capacity.</a:t>
            </a:r>
            <a:endParaRPr lang="en-ZA" dirty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Board will provide leadership and guidance to the Director to ensure that the objectives of the Academy are achieved.</a:t>
            </a:r>
            <a:endParaRPr lang="en-ZA" dirty="0"/>
          </a:p>
          <a:p>
            <a:pPr algn="just"/>
            <a:r>
              <a:rPr lang="en-US" dirty="0"/>
              <a:t> </a:t>
            </a:r>
            <a:endParaRPr lang="en-ZA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Annual Work Plan and Annual Budget of the Academy will be approved by the Board.</a:t>
            </a:r>
            <a:endParaRPr lang="en-ZA" dirty="0"/>
          </a:p>
          <a:p>
            <a:pPr algn="just"/>
            <a:r>
              <a:rPr lang="en-US" dirty="0"/>
              <a:t> </a:t>
            </a:r>
            <a:endParaRPr lang="en-ZA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Board shall direct the Academy regarding long-term strategies.</a:t>
            </a:r>
            <a:endParaRPr lang="en-ZA" dirty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Review </a:t>
            </a:r>
            <a:r>
              <a:rPr lang="en-US" dirty="0"/>
              <a:t>and make recommendations regarding the composition, structure, processes, and characteristics of the Advisory Board</a:t>
            </a:r>
            <a:endParaRPr lang="en-ZA" dirty="0"/>
          </a:p>
          <a:p>
            <a:endParaRPr lang="en-ZA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482600" y="533400"/>
            <a:ext cx="121158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62187" y="164819"/>
            <a:ext cx="11704320" cy="74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ZA" altLang="en-US" sz="3200" b="1" dirty="0" smtClean="0"/>
              <a:t>GOVERNANCE STRUCTURE</a:t>
            </a:r>
            <a:endParaRPr lang="en-ZA" alt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0200" y="990600"/>
            <a:ext cx="1208532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ZA" altLang="en-US" sz="2400" b="1" dirty="0" smtClean="0"/>
              <a:t>Functions of the Core Reference Group (CRG):</a:t>
            </a:r>
            <a:endParaRPr lang="en-ZA" sz="32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CRG is the technical expertise hub of the project which will ensure that the education and course content is dynamic, practically relevant and of a high </a:t>
            </a:r>
            <a:r>
              <a:rPr lang="en-US" dirty="0" smtClean="0"/>
              <a:t>quality</a:t>
            </a:r>
          </a:p>
          <a:p>
            <a:pPr lvl="0"/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Actively support the Project Manager to achieve the objectives set for the </a:t>
            </a:r>
            <a:r>
              <a:rPr lang="en-US" dirty="0" smtClean="0"/>
              <a:t>project</a:t>
            </a:r>
          </a:p>
          <a:p>
            <a:pPr lvl="0"/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Serve as a reservoir of advice, based on their particular backgrounds and experience, to the project </a:t>
            </a:r>
            <a:r>
              <a:rPr lang="en-US" dirty="0" smtClean="0"/>
              <a:t>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ZA" altLang="en-US" sz="2400" b="1" dirty="0"/>
              <a:t>Functions of </a:t>
            </a:r>
            <a:r>
              <a:rPr lang="en-ZA" altLang="en-US" sz="2400" b="1" dirty="0" smtClean="0"/>
              <a:t>the Reference Group Country Chapter (RGCC):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Serve as the technical expertise hub for the country which will ensure that the education and course content is dynamic, practically relevant and of a high </a:t>
            </a:r>
            <a:r>
              <a:rPr lang="en-US" dirty="0" smtClean="0"/>
              <a:t>quality</a:t>
            </a:r>
          </a:p>
          <a:p>
            <a:pPr lvl="0"/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Actively support the Project Manager to achieve the objectives set for the </a:t>
            </a:r>
            <a:r>
              <a:rPr lang="en-US" dirty="0" smtClean="0"/>
              <a:t>project</a:t>
            </a:r>
          </a:p>
          <a:p>
            <a:pPr lvl="0"/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Serve as a reservoir of advice, based on their particular backgrounds and experience, to the </a:t>
            </a:r>
            <a:r>
              <a:rPr lang="en-US" dirty="0" smtClean="0"/>
              <a:t>Director</a:t>
            </a:r>
          </a:p>
          <a:p>
            <a:pPr lvl="0"/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Assist with the identification of training needs and expert </a:t>
            </a:r>
            <a:r>
              <a:rPr lang="en-US" dirty="0" smtClean="0"/>
              <a:t>facilitators</a:t>
            </a:r>
          </a:p>
          <a:p>
            <a:pPr lvl="0"/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Identify existing training </a:t>
            </a:r>
            <a:r>
              <a:rPr lang="en-US" dirty="0" smtClean="0"/>
              <a:t>Centre's </a:t>
            </a:r>
            <a:r>
              <a:rPr lang="en-US" dirty="0"/>
              <a:t>of expertise and assist with establishing ties with such </a:t>
            </a:r>
            <a:r>
              <a:rPr lang="en-US" dirty="0" smtClean="0"/>
              <a:t>Centre's</a:t>
            </a:r>
            <a:endParaRPr lang="en-US" dirty="0"/>
          </a:p>
          <a:p>
            <a:pPr lvl="0"/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Evaluate to content and structure of training </a:t>
            </a:r>
            <a:r>
              <a:rPr lang="en-US" dirty="0" smtClean="0"/>
              <a:t>materials</a:t>
            </a:r>
          </a:p>
          <a:p>
            <a:pPr lvl="0"/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Assist with the development of formal training programmes and curriculum.</a:t>
            </a:r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ustomersrock.files.wordpress.com/2007/04/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08" y="0"/>
            <a:ext cx="13036409" cy="975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8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57200"/>
            <a:ext cx="6287910" cy="592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62000"/>
            <a:ext cx="5734756" cy="430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7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711200" y="1447800"/>
            <a:ext cx="11658600" cy="5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600" b="1" dirty="0" smtClean="0"/>
              <a:t>Project period:     </a:t>
            </a:r>
            <a:r>
              <a:rPr lang="en-GB" altLang="en-US" sz="3600" dirty="0" smtClean="0"/>
              <a:t>2016 - 2021</a:t>
            </a:r>
          </a:p>
          <a:p>
            <a:r>
              <a:rPr lang="en-GB" altLang="en-US" sz="3600" b="1" dirty="0" smtClean="0"/>
              <a:t>Grant recipient:   </a:t>
            </a:r>
            <a:r>
              <a:rPr lang="en-GB" altLang="en-US" sz="3600" dirty="0" smtClean="0"/>
              <a:t>Nelson </a:t>
            </a:r>
            <a:r>
              <a:rPr lang="en-GB" altLang="en-US" sz="3600" dirty="0"/>
              <a:t>M</a:t>
            </a:r>
            <a:r>
              <a:rPr lang="en-GB" altLang="en-US" sz="3600" dirty="0" smtClean="0"/>
              <a:t>andela </a:t>
            </a:r>
            <a:r>
              <a:rPr lang="en-GB" altLang="en-US" sz="3600" dirty="0"/>
              <a:t>U</a:t>
            </a:r>
            <a:r>
              <a:rPr lang="en-GB" altLang="en-US" sz="3600" dirty="0" smtClean="0"/>
              <a:t>niversity</a:t>
            </a:r>
          </a:p>
          <a:p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endParaRPr lang="en-GB" altLang="en-US" sz="3600" dirty="0" smtClean="0"/>
          </a:p>
          <a:p>
            <a:pPr algn="just"/>
            <a:r>
              <a:rPr lang="en-GB" altLang="en-US" sz="3600" dirty="0" smtClean="0"/>
              <a:t>Development of a training programme for fisheries law enforcement officers and all role-players in the fisheries related criminal justice system</a:t>
            </a:r>
          </a:p>
          <a:p>
            <a:endParaRPr lang="en-GB" altLang="en-US" sz="2800" dirty="0"/>
          </a:p>
          <a:p>
            <a:endParaRPr lang="en-GB" altLang="en-US" sz="2800" dirty="0"/>
          </a:p>
          <a:p>
            <a:endParaRPr lang="en-GB" altLang="en-US" sz="2560" dirty="0"/>
          </a:p>
          <a:p>
            <a:endParaRPr lang="en-GB" altLang="en-US" sz="2560" dirty="0"/>
          </a:p>
        </p:txBody>
      </p:sp>
    </p:spTree>
    <p:extLst>
      <p:ext uri="{BB962C8B-B14F-4D97-AF65-F5344CB8AC3E}">
        <p14:creationId xmlns:p14="http://schemas.microsoft.com/office/powerpoint/2010/main" val="20051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870320" y="990600"/>
            <a:ext cx="96231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600" dirty="0"/>
              <a:t>Norwegian institutional and technical partners: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23" y="5490916"/>
            <a:ext cx="5978596" cy="12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64" y="2349803"/>
            <a:ext cx="6707858" cy="244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5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330200" y="685800"/>
            <a:ext cx="12495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600" dirty="0"/>
              <a:t>South African institutional and technical partners and clients:</a:t>
            </a:r>
          </a:p>
        </p:txBody>
      </p:sp>
      <p:pic>
        <p:nvPicPr>
          <p:cNvPr id="922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62200"/>
            <a:ext cx="3454400" cy="180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362200"/>
            <a:ext cx="4413955" cy="165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5080090"/>
            <a:ext cx="1788160" cy="23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29" y="4648200"/>
            <a:ext cx="2260036" cy="219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4101944"/>
            <a:ext cx="5169149" cy="3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3261361"/>
            <a:ext cx="1844604" cy="230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79" y="5328357"/>
            <a:ext cx="1781386" cy="231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889980"/>
            <a:ext cx="4434276" cy="172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8" y="670415"/>
            <a:ext cx="3201529" cy="180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497" y="3530036"/>
            <a:ext cx="1666240" cy="22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62" y="3505200"/>
            <a:ext cx="2061352" cy="230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38" y="491587"/>
            <a:ext cx="3886200" cy="2225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474170"/>
            <a:ext cx="4495800" cy="24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869246" y="2111024"/>
            <a:ext cx="9421706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ZA" altLang="en-US" sz="2560" dirty="0"/>
          </a:p>
          <a:p>
            <a:r>
              <a:rPr lang="en-US" altLang="en-US" sz="2560" dirty="0"/>
              <a:t> </a:t>
            </a:r>
            <a:endParaRPr lang="en-GB" altLang="en-US" sz="2560" dirty="0"/>
          </a:p>
        </p:txBody>
      </p:sp>
      <p:sp>
        <p:nvSpPr>
          <p:cNvPr id="7" name="TextBox 6"/>
          <p:cNvSpPr txBox="1"/>
          <p:nvPr/>
        </p:nvSpPr>
        <p:spPr>
          <a:xfrm>
            <a:off x="558800" y="304800"/>
            <a:ext cx="11196319" cy="8636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ZA" sz="256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b="1" dirty="0" smtClean="0">
                <a:latin typeface="Arial" charset="0"/>
                <a:ea typeface="ＭＳ Ｐゴシック" charset="0"/>
              </a:rPr>
              <a:t>Project Impact:</a:t>
            </a: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487672" indent="-487672">
              <a:buFontTx/>
              <a:buAutoNum type="arabicPeriod"/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Poverty reduction through the training of law enforcement officers</a:t>
            </a:r>
          </a:p>
          <a:p>
            <a:pPr lvl="1"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487672" indent="-487672">
              <a:buFontTx/>
              <a:buAutoNum type="arabicPeriod"/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Advance economic development by increasing the capacity of selected countries to investigate and prosecute fisheries crime</a:t>
            </a:r>
          </a:p>
          <a:p>
            <a:pPr marL="487672" indent="-487672">
              <a:buFontTx/>
              <a:buAutoNum type="arabicPeriod"/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487672" indent="-487672">
              <a:buFontTx/>
              <a:buAutoNum type="arabicPeriod"/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Promote the sustainable utilisation of marine living resources</a:t>
            </a: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487672" indent="-487672">
              <a:buFontTx/>
              <a:buAutoNum type="arabicPeriod"/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b="1" dirty="0" smtClean="0">
                <a:latin typeface="Arial" charset="0"/>
                <a:ea typeface="ＭＳ Ｐゴシック" charset="0"/>
              </a:rPr>
              <a:t>Project Purpose:</a:t>
            </a: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To build technical expertise amongst law enforcement officers that are active in the fight against fisheries crime in developing countries, so that these countries are able to conduct multi-agency &amp; cross-border operations based on the harnessing of internal &amp; external expertise, increased technical capabilities &amp; research</a:t>
            </a:r>
            <a:endParaRPr lang="en-ZA" sz="24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487672" indent="-487672">
              <a:buFontTx/>
              <a:buAutoNum type="arabicPeriod"/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GB" sz="256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869246" y="2111024"/>
            <a:ext cx="9421706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ZA" altLang="en-US" sz="2560" dirty="0"/>
          </a:p>
          <a:p>
            <a:r>
              <a:rPr lang="en-US" altLang="en-US" sz="2560" dirty="0"/>
              <a:t> </a:t>
            </a:r>
            <a:endParaRPr lang="en-GB" altLang="en-US" sz="2560" dirty="0"/>
          </a:p>
        </p:txBody>
      </p:sp>
      <p:sp>
        <p:nvSpPr>
          <p:cNvPr id="7" name="TextBox 6"/>
          <p:cNvSpPr txBox="1"/>
          <p:nvPr/>
        </p:nvSpPr>
        <p:spPr>
          <a:xfrm>
            <a:off x="558800" y="304800"/>
            <a:ext cx="11196319" cy="68634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ZA" sz="256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b="1" dirty="0" smtClean="0">
                <a:latin typeface="Arial" charset="0"/>
                <a:ea typeface="ＭＳ Ｐゴシック" charset="0"/>
              </a:rPr>
              <a:t>Outcomes:</a:t>
            </a: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487672" indent="-487672">
              <a:buFontTx/>
              <a:buAutoNum type="arabicPeriod"/>
              <a:defRPr/>
            </a:pPr>
            <a:r>
              <a:rPr lang="en-US" sz="2400" b="1" dirty="0" smtClean="0">
                <a:latin typeface="Arial" charset="0"/>
                <a:ea typeface="ＭＳ Ｐゴシック" charset="0"/>
              </a:rPr>
              <a:t>Technical expertise built in developing countries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Training &amp; academic qualifications developed and delivered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Evaluation and analysis of training needs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Post-training support provided</a:t>
            </a:r>
          </a:p>
          <a:p>
            <a:pPr lvl="1"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487672" indent="-487672">
              <a:buFontTx/>
              <a:buAutoNum type="arabicPeriod"/>
              <a:defRPr/>
            </a:pPr>
            <a:r>
              <a:rPr lang="en-US" sz="2400" b="1" dirty="0" smtClean="0">
                <a:latin typeface="Arial" charset="0"/>
                <a:ea typeface="ＭＳ Ｐゴシック" charset="0"/>
              </a:rPr>
              <a:t>Multi-agency and cross-border coordination and cooperation improved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Multi-agency and cross-border training delivered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Legal and policy analysis</a:t>
            </a:r>
          </a:p>
          <a:p>
            <a:pPr lvl="1"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487672" indent="-487672">
              <a:buFontTx/>
              <a:buAutoNum type="arabicPeriod"/>
              <a:defRPr/>
            </a:pPr>
            <a:r>
              <a:rPr lang="en-US" sz="2400" b="1" dirty="0" smtClean="0">
                <a:latin typeface="Arial" charset="0"/>
                <a:ea typeface="ＭＳ Ｐゴシック" charset="0"/>
              </a:rPr>
              <a:t>External expertise harnessed, research stimulated and law enforcement in the fisheries crime field promoted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560" dirty="0" smtClean="0">
                <a:latin typeface="Arial" charset="0"/>
                <a:ea typeface="ＭＳ Ｐゴシック" charset="0"/>
              </a:rPr>
              <a:t>External specialised technical training provided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560" dirty="0" smtClean="0">
                <a:latin typeface="Arial" charset="0"/>
                <a:ea typeface="ＭＳ Ｐゴシック" charset="0"/>
              </a:rPr>
              <a:t>Knowledge and lessons learned, harnessed and disseminated</a:t>
            </a:r>
          </a:p>
          <a:p>
            <a:pPr>
              <a:defRPr/>
            </a:pPr>
            <a:endParaRPr lang="en-ZA" sz="256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GB" sz="256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869246" y="2111024"/>
            <a:ext cx="9421706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ZA" altLang="en-US" sz="2560" dirty="0"/>
          </a:p>
          <a:p>
            <a:r>
              <a:rPr lang="en-US" altLang="en-US" sz="2560" dirty="0"/>
              <a:t> </a:t>
            </a:r>
            <a:endParaRPr lang="en-GB" altLang="en-US" sz="2560" dirty="0"/>
          </a:p>
        </p:txBody>
      </p:sp>
      <p:sp>
        <p:nvSpPr>
          <p:cNvPr id="7" name="TextBox 6"/>
          <p:cNvSpPr txBox="1"/>
          <p:nvPr/>
        </p:nvSpPr>
        <p:spPr>
          <a:xfrm>
            <a:off x="635000" y="685800"/>
            <a:ext cx="11196319" cy="54845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ZA" sz="2560" dirty="0">
              <a:latin typeface="Arial" charset="0"/>
              <a:ea typeface="ＭＳ Ｐゴシック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GEOGRAPHICAL </a:t>
            </a:r>
            <a:r>
              <a:rPr lang="en-US" sz="2800" b="1" dirty="0">
                <a:latin typeface="Arial" charset="0"/>
                <a:ea typeface="ＭＳ Ｐゴシック" charset="0"/>
              </a:rPr>
              <a:t>REACH: 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Phase I: South Africa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Phase II: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Southern, Eastern &amp; Western </a:t>
            </a:r>
            <a:r>
              <a:rPr lang="en-US" sz="2800" dirty="0">
                <a:latin typeface="Arial" charset="0"/>
                <a:ea typeface="ＭＳ Ｐゴシック" charset="0"/>
              </a:rPr>
              <a:t>Africa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Phase III: Indian Ocean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Island States </a:t>
            </a:r>
            <a:endParaRPr lang="en-US" sz="2560" dirty="0">
              <a:latin typeface="Arial" charset="0"/>
              <a:ea typeface="ＭＳ Ｐゴシック" charset="0"/>
            </a:endParaRPr>
          </a:p>
          <a:p>
            <a:pPr marL="487672" indent="-487672">
              <a:buFontTx/>
              <a:buAutoNum type="arabicPeriod"/>
              <a:defRPr/>
            </a:pPr>
            <a:endParaRPr lang="en-US" sz="256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ZA" sz="256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GB" sz="256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622</Words>
  <Application>Microsoft Office PowerPoint</Application>
  <PresentationFormat>Custom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Lange, Michael (Mr) (Bird Street Campus)</dc:creator>
  <cp:lastModifiedBy>Nelson Mandela University</cp:lastModifiedBy>
  <cp:revision>33</cp:revision>
  <dcterms:created xsi:type="dcterms:W3CDTF">2018-03-08T09:10:59Z</dcterms:created>
  <dcterms:modified xsi:type="dcterms:W3CDTF">2019-04-23T06:32:08Z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2018-03-08T00:00:00Z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2018-03-08T00:00:00Z</vt:filetime>
  </property>
</Properties>
</file>