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B2C"/>
    <a:srgbClr val="F8B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E77E8-C93A-41FC-83C6-1128846043A9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A"/>
        </a:p>
      </dgm:t>
    </dgm:pt>
    <dgm:pt modelId="{99647700-258E-4EAA-A42F-6C030C9B6390}">
      <dgm:prSet phldrT="[Text]"/>
      <dgm:spPr/>
      <dgm:t>
        <a:bodyPr/>
        <a:lstStyle/>
        <a:p>
          <a:r>
            <a:rPr lang="en-ZA" dirty="0"/>
            <a:t>1</a:t>
          </a:r>
        </a:p>
      </dgm:t>
    </dgm:pt>
    <dgm:pt modelId="{31C56C2F-D4AC-419D-B57E-E21EA3E72320}" type="parTrans" cxnId="{0023A777-D7A0-4E61-AAC3-081A5E95F515}">
      <dgm:prSet/>
      <dgm:spPr/>
      <dgm:t>
        <a:bodyPr/>
        <a:lstStyle/>
        <a:p>
          <a:endParaRPr lang="en-ZA"/>
        </a:p>
      </dgm:t>
    </dgm:pt>
    <dgm:pt modelId="{7B469999-0CBE-4DBE-83A6-64AD2A03F863}" type="sibTrans" cxnId="{0023A777-D7A0-4E61-AAC3-081A5E95F515}">
      <dgm:prSet/>
      <dgm:spPr/>
      <dgm:t>
        <a:bodyPr/>
        <a:lstStyle/>
        <a:p>
          <a:endParaRPr lang="en-ZA"/>
        </a:p>
      </dgm:t>
    </dgm:pt>
    <dgm:pt modelId="{40BC6935-0403-40FC-8DFC-15560F6BEE2F}">
      <dgm:prSet phldrT="[Text]"/>
      <dgm:spPr/>
      <dgm:t>
        <a:bodyPr/>
        <a:lstStyle/>
        <a:p>
          <a:r>
            <a:rPr lang="en-ZA" dirty="0"/>
            <a:t>Gap analysis between arrests &amp; convictions to determine reasons for failure of LE attempts</a:t>
          </a:r>
        </a:p>
      </dgm:t>
    </dgm:pt>
    <dgm:pt modelId="{E758F58F-51EA-47D4-B856-03A2024671E1}" type="parTrans" cxnId="{8168100A-B50F-46E2-8026-6A1931E7B575}">
      <dgm:prSet/>
      <dgm:spPr/>
      <dgm:t>
        <a:bodyPr/>
        <a:lstStyle/>
        <a:p>
          <a:endParaRPr lang="en-ZA"/>
        </a:p>
      </dgm:t>
    </dgm:pt>
    <dgm:pt modelId="{DFEA7DD8-BE7C-4D9A-B0EB-4262F67669FA}" type="sibTrans" cxnId="{8168100A-B50F-46E2-8026-6A1931E7B575}">
      <dgm:prSet/>
      <dgm:spPr/>
      <dgm:t>
        <a:bodyPr/>
        <a:lstStyle/>
        <a:p>
          <a:endParaRPr lang="en-ZA"/>
        </a:p>
      </dgm:t>
    </dgm:pt>
    <dgm:pt modelId="{132FD1E7-41A1-4610-91AC-A36F866F24B5}">
      <dgm:prSet phldrT="[Text]"/>
      <dgm:spPr/>
      <dgm:t>
        <a:bodyPr/>
        <a:lstStyle/>
        <a:p>
          <a:r>
            <a:rPr lang="en-ZA" dirty="0"/>
            <a:t>2</a:t>
          </a:r>
        </a:p>
      </dgm:t>
    </dgm:pt>
    <dgm:pt modelId="{0A43F1E7-F2A0-4D86-B540-8C05471C0AF0}" type="parTrans" cxnId="{519EA7D8-A8CD-42B5-BF92-2B8261C92ACA}">
      <dgm:prSet/>
      <dgm:spPr/>
      <dgm:t>
        <a:bodyPr/>
        <a:lstStyle/>
        <a:p>
          <a:endParaRPr lang="en-ZA"/>
        </a:p>
      </dgm:t>
    </dgm:pt>
    <dgm:pt modelId="{57F040FA-D83A-47AD-8EFC-C14FCF734CED}" type="sibTrans" cxnId="{519EA7D8-A8CD-42B5-BF92-2B8261C92ACA}">
      <dgm:prSet/>
      <dgm:spPr/>
      <dgm:t>
        <a:bodyPr/>
        <a:lstStyle/>
        <a:p>
          <a:endParaRPr lang="en-ZA"/>
        </a:p>
      </dgm:t>
    </dgm:pt>
    <dgm:pt modelId="{56C52BB0-8BA7-4450-AD49-112D838CA3BC}">
      <dgm:prSet phldrT="[Text]"/>
      <dgm:spPr/>
      <dgm:t>
        <a:bodyPr/>
        <a:lstStyle/>
        <a:p>
          <a:r>
            <a:rPr lang="en-ZA" dirty="0"/>
            <a:t>SLP’s building capacity and earning credits</a:t>
          </a:r>
        </a:p>
      </dgm:t>
    </dgm:pt>
    <dgm:pt modelId="{71D35F37-32C6-4FC2-B945-C66BE981D0C7}" type="parTrans" cxnId="{2ACA0E3C-86EF-4EA9-8B8A-4A8042DBC46E}">
      <dgm:prSet/>
      <dgm:spPr/>
      <dgm:t>
        <a:bodyPr/>
        <a:lstStyle/>
        <a:p>
          <a:endParaRPr lang="en-ZA"/>
        </a:p>
      </dgm:t>
    </dgm:pt>
    <dgm:pt modelId="{261730BC-94E3-4247-99B3-B709442C13D3}" type="sibTrans" cxnId="{2ACA0E3C-86EF-4EA9-8B8A-4A8042DBC46E}">
      <dgm:prSet/>
      <dgm:spPr/>
      <dgm:t>
        <a:bodyPr/>
        <a:lstStyle/>
        <a:p>
          <a:endParaRPr lang="en-ZA"/>
        </a:p>
      </dgm:t>
    </dgm:pt>
    <dgm:pt modelId="{D70C6AD4-5AB6-4900-89BF-BF89DC0AF7DE}">
      <dgm:prSet phldrT="[Text]"/>
      <dgm:spPr/>
      <dgm:t>
        <a:bodyPr/>
        <a:lstStyle/>
        <a:p>
          <a:r>
            <a:rPr lang="en-ZA" dirty="0"/>
            <a:t>3</a:t>
          </a:r>
        </a:p>
      </dgm:t>
    </dgm:pt>
    <dgm:pt modelId="{40718951-6974-4860-91C6-43F9A3AF2E8A}" type="parTrans" cxnId="{1D414ECD-3283-45A0-920B-25DE963206E4}">
      <dgm:prSet/>
      <dgm:spPr/>
      <dgm:t>
        <a:bodyPr/>
        <a:lstStyle/>
        <a:p>
          <a:endParaRPr lang="en-ZA"/>
        </a:p>
      </dgm:t>
    </dgm:pt>
    <dgm:pt modelId="{051BFBD0-9ED1-42CE-B156-EF42B4C3DC80}" type="sibTrans" cxnId="{1D414ECD-3283-45A0-920B-25DE963206E4}">
      <dgm:prSet/>
      <dgm:spPr/>
      <dgm:t>
        <a:bodyPr/>
        <a:lstStyle/>
        <a:p>
          <a:endParaRPr lang="en-ZA"/>
        </a:p>
      </dgm:t>
    </dgm:pt>
    <dgm:pt modelId="{69B14B96-63DD-4023-A8E5-9D73CEB703CB}">
      <dgm:prSet phldrT="[Text]"/>
      <dgm:spPr/>
      <dgm:t>
        <a:bodyPr/>
        <a:lstStyle/>
        <a:p>
          <a:r>
            <a:rPr lang="en-ZA" dirty="0"/>
            <a:t>Development of accredited training programme</a:t>
          </a:r>
        </a:p>
      </dgm:t>
    </dgm:pt>
    <dgm:pt modelId="{A9C09ABB-4C23-4B01-B1A3-1E2D89B866FB}" type="parTrans" cxnId="{967125A3-5B56-4F04-ADB8-79DD20DEE2AB}">
      <dgm:prSet/>
      <dgm:spPr/>
      <dgm:t>
        <a:bodyPr/>
        <a:lstStyle/>
        <a:p>
          <a:endParaRPr lang="en-ZA"/>
        </a:p>
      </dgm:t>
    </dgm:pt>
    <dgm:pt modelId="{CBF71002-B400-4697-AE16-7409E9D70CBC}" type="sibTrans" cxnId="{967125A3-5B56-4F04-ADB8-79DD20DEE2AB}">
      <dgm:prSet/>
      <dgm:spPr/>
      <dgm:t>
        <a:bodyPr/>
        <a:lstStyle/>
        <a:p>
          <a:endParaRPr lang="en-ZA"/>
        </a:p>
      </dgm:t>
    </dgm:pt>
    <dgm:pt modelId="{54E7D2D3-AAE4-4897-BB49-E56B813EFFBE}">
      <dgm:prSet/>
      <dgm:spPr/>
      <dgm:t>
        <a:bodyPr/>
        <a:lstStyle/>
        <a:p>
          <a:r>
            <a:rPr lang="en-ZA" dirty="0"/>
            <a:t>4</a:t>
          </a:r>
        </a:p>
      </dgm:t>
    </dgm:pt>
    <dgm:pt modelId="{36C23421-B81A-47C1-A754-CC9886F35ED0}" type="parTrans" cxnId="{F438E258-3FC5-4091-8ECE-C7317A6569F1}">
      <dgm:prSet/>
      <dgm:spPr/>
      <dgm:t>
        <a:bodyPr/>
        <a:lstStyle/>
        <a:p>
          <a:endParaRPr lang="en-ZA"/>
        </a:p>
      </dgm:t>
    </dgm:pt>
    <dgm:pt modelId="{D75F7C93-AABF-4429-9858-C478590DE9AD}" type="sibTrans" cxnId="{F438E258-3FC5-4091-8ECE-C7317A6569F1}">
      <dgm:prSet/>
      <dgm:spPr/>
      <dgm:t>
        <a:bodyPr/>
        <a:lstStyle/>
        <a:p>
          <a:endParaRPr lang="en-ZA"/>
        </a:p>
      </dgm:t>
    </dgm:pt>
    <dgm:pt modelId="{8D30E5E6-8694-4456-9BB5-E3667F2AB6D9}">
      <dgm:prSet/>
      <dgm:spPr/>
      <dgm:t>
        <a:bodyPr/>
        <a:lstStyle/>
        <a:p>
          <a:r>
            <a:rPr lang="en-ZA" dirty="0"/>
            <a:t>5</a:t>
          </a:r>
        </a:p>
      </dgm:t>
    </dgm:pt>
    <dgm:pt modelId="{54FDCBAD-2EDD-4985-9E55-C76BEFEBC2AD}" type="parTrans" cxnId="{98A058DE-EB58-4A3A-9D4A-F2424F35538C}">
      <dgm:prSet/>
      <dgm:spPr/>
      <dgm:t>
        <a:bodyPr/>
        <a:lstStyle/>
        <a:p>
          <a:endParaRPr lang="en-ZA"/>
        </a:p>
      </dgm:t>
    </dgm:pt>
    <dgm:pt modelId="{975D4231-B4F0-4AA3-8F32-73C38044C3D5}" type="sibTrans" cxnId="{98A058DE-EB58-4A3A-9D4A-F2424F35538C}">
      <dgm:prSet/>
      <dgm:spPr/>
      <dgm:t>
        <a:bodyPr/>
        <a:lstStyle/>
        <a:p>
          <a:endParaRPr lang="en-ZA"/>
        </a:p>
      </dgm:t>
    </dgm:pt>
    <dgm:pt modelId="{783D78AD-13D3-4704-9630-AD14F2902F93}">
      <dgm:prSet/>
      <dgm:spPr/>
      <dgm:t>
        <a:bodyPr/>
        <a:lstStyle/>
        <a:p>
          <a:r>
            <a:rPr lang="en-ZA"/>
            <a:t>Adapt course to needs of other countries. Starts parallel  with Phase 1 through consultation with NEPAD, AU</a:t>
          </a:r>
        </a:p>
      </dgm:t>
    </dgm:pt>
    <dgm:pt modelId="{01CF64C3-950C-42BB-9308-CD8BDEEB23CB}" type="parTrans" cxnId="{83EC49F0-E729-45D2-98C0-C5B8367E83DB}">
      <dgm:prSet/>
      <dgm:spPr/>
      <dgm:t>
        <a:bodyPr/>
        <a:lstStyle/>
        <a:p>
          <a:endParaRPr lang="en-ZA"/>
        </a:p>
      </dgm:t>
    </dgm:pt>
    <dgm:pt modelId="{B2F137D6-E0BE-42CB-B3F0-AB43E3A1BC6B}" type="sibTrans" cxnId="{83EC49F0-E729-45D2-98C0-C5B8367E83DB}">
      <dgm:prSet/>
      <dgm:spPr/>
      <dgm:t>
        <a:bodyPr/>
        <a:lstStyle/>
        <a:p>
          <a:endParaRPr lang="en-ZA"/>
        </a:p>
      </dgm:t>
    </dgm:pt>
    <dgm:pt modelId="{E1D1BA5B-0C87-49A5-A8BC-25F4AAE1C856}">
      <dgm:prSet/>
      <dgm:spPr/>
      <dgm:t>
        <a:bodyPr/>
        <a:lstStyle/>
        <a:p>
          <a:r>
            <a:rPr lang="en-ZA"/>
            <a:t>Roll-out of programme &amp; start process to establish academy</a:t>
          </a:r>
        </a:p>
      </dgm:t>
    </dgm:pt>
    <dgm:pt modelId="{283D279F-27D9-40BA-8C25-92D93614F4EA}" type="parTrans" cxnId="{1B29EEFE-49FE-42B9-AA13-A227D5172ECD}">
      <dgm:prSet/>
      <dgm:spPr/>
      <dgm:t>
        <a:bodyPr/>
        <a:lstStyle/>
        <a:p>
          <a:endParaRPr lang="en-US"/>
        </a:p>
      </dgm:t>
    </dgm:pt>
    <dgm:pt modelId="{E1E09B90-897C-41CB-B877-6606F9C50F6B}" type="sibTrans" cxnId="{1B29EEFE-49FE-42B9-AA13-A227D5172ECD}">
      <dgm:prSet/>
      <dgm:spPr/>
      <dgm:t>
        <a:bodyPr/>
        <a:lstStyle/>
        <a:p>
          <a:endParaRPr lang="en-US"/>
        </a:p>
      </dgm:t>
    </dgm:pt>
    <dgm:pt modelId="{674284DB-F5F0-4651-B22C-6C7E20F51883}" type="pres">
      <dgm:prSet presAssocID="{68FE77E8-C93A-41FC-83C6-1128846043A9}" presName="linearFlow" presStyleCnt="0">
        <dgm:presLayoutVars>
          <dgm:dir/>
          <dgm:animLvl val="lvl"/>
          <dgm:resizeHandles val="exact"/>
        </dgm:presLayoutVars>
      </dgm:prSet>
      <dgm:spPr/>
    </dgm:pt>
    <dgm:pt modelId="{F974820B-015F-4B43-A612-E99C09A336E1}" type="pres">
      <dgm:prSet presAssocID="{99647700-258E-4EAA-A42F-6C030C9B6390}" presName="composite" presStyleCnt="0"/>
      <dgm:spPr/>
    </dgm:pt>
    <dgm:pt modelId="{96E3EE04-8B3A-453D-8613-BE55626C4ADB}" type="pres">
      <dgm:prSet presAssocID="{99647700-258E-4EAA-A42F-6C030C9B639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AB8A6C8-0681-40FB-935B-DB32C5D23FCD}" type="pres">
      <dgm:prSet presAssocID="{99647700-258E-4EAA-A42F-6C030C9B6390}" presName="descendantText" presStyleLbl="alignAcc1" presStyleIdx="0" presStyleCnt="5">
        <dgm:presLayoutVars>
          <dgm:bulletEnabled val="1"/>
        </dgm:presLayoutVars>
      </dgm:prSet>
      <dgm:spPr/>
    </dgm:pt>
    <dgm:pt modelId="{444570BF-8264-4E7C-AAA9-6FE6B2236C22}" type="pres">
      <dgm:prSet presAssocID="{7B469999-0CBE-4DBE-83A6-64AD2A03F863}" presName="sp" presStyleCnt="0"/>
      <dgm:spPr/>
    </dgm:pt>
    <dgm:pt modelId="{81DCA2E0-94EE-44B7-9CD5-56DF55EC3D43}" type="pres">
      <dgm:prSet presAssocID="{132FD1E7-41A1-4610-91AC-A36F866F24B5}" presName="composite" presStyleCnt="0"/>
      <dgm:spPr/>
    </dgm:pt>
    <dgm:pt modelId="{DF16B7AC-380A-4CD3-B21F-47C5C9181D80}" type="pres">
      <dgm:prSet presAssocID="{132FD1E7-41A1-4610-91AC-A36F866F24B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535A5D2-598D-4E23-8E6C-F35D5F84A9B5}" type="pres">
      <dgm:prSet presAssocID="{132FD1E7-41A1-4610-91AC-A36F866F24B5}" presName="descendantText" presStyleLbl="alignAcc1" presStyleIdx="1" presStyleCnt="5">
        <dgm:presLayoutVars>
          <dgm:bulletEnabled val="1"/>
        </dgm:presLayoutVars>
      </dgm:prSet>
      <dgm:spPr/>
    </dgm:pt>
    <dgm:pt modelId="{037E8A51-5492-4874-B63E-C2419F425A3F}" type="pres">
      <dgm:prSet presAssocID="{57F040FA-D83A-47AD-8EFC-C14FCF734CED}" presName="sp" presStyleCnt="0"/>
      <dgm:spPr/>
    </dgm:pt>
    <dgm:pt modelId="{ED88EAAD-44AB-4AA8-8A00-C274C0F64209}" type="pres">
      <dgm:prSet presAssocID="{D70C6AD4-5AB6-4900-89BF-BF89DC0AF7DE}" presName="composite" presStyleCnt="0"/>
      <dgm:spPr/>
    </dgm:pt>
    <dgm:pt modelId="{202776E7-D052-45F8-8D98-482496E81201}" type="pres">
      <dgm:prSet presAssocID="{D70C6AD4-5AB6-4900-89BF-BF89DC0AF7D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6F463D-70E2-4647-B504-9B4CB7A571E3}" type="pres">
      <dgm:prSet presAssocID="{D70C6AD4-5AB6-4900-89BF-BF89DC0AF7DE}" presName="descendantText" presStyleLbl="alignAcc1" presStyleIdx="2" presStyleCnt="5" custScaleX="99235" custLinFactNeighborX="-813" custLinFactNeighborY="4476">
        <dgm:presLayoutVars>
          <dgm:bulletEnabled val="1"/>
        </dgm:presLayoutVars>
      </dgm:prSet>
      <dgm:spPr/>
    </dgm:pt>
    <dgm:pt modelId="{83601D57-282B-45BB-B214-9D771208E530}" type="pres">
      <dgm:prSet presAssocID="{051BFBD0-9ED1-42CE-B156-EF42B4C3DC80}" presName="sp" presStyleCnt="0"/>
      <dgm:spPr/>
    </dgm:pt>
    <dgm:pt modelId="{68557166-11C0-41DA-8000-60D03F85C485}" type="pres">
      <dgm:prSet presAssocID="{54E7D2D3-AAE4-4897-BB49-E56B813EFFBE}" presName="composite" presStyleCnt="0"/>
      <dgm:spPr/>
    </dgm:pt>
    <dgm:pt modelId="{8B3566A4-9845-4926-846E-E99E39123797}" type="pres">
      <dgm:prSet presAssocID="{54E7D2D3-AAE4-4897-BB49-E56B813EFFB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68DE3B3-C2FA-48AC-B3B6-E93B1D08A20E}" type="pres">
      <dgm:prSet presAssocID="{54E7D2D3-AAE4-4897-BB49-E56B813EFFBE}" presName="descendantText" presStyleLbl="alignAcc1" presStyleIdx="3" presStyleCnt="5">
        <dgm:presLayoutVars>
          <dgm:bulletEnabled val="1"/>
        </dgm:presLayoutVars>
      </dgm:prSet>
      <dgm:spPr/>
    </dgm:pt>
    <dgm:pt modelId="{92992D10-91B1-4EAC-9895-B1BC0ED9279F}" type="pres">
      <dgm:prSet presAssocID="{D75F7C93-AABF-4429-9858-C478590DE9AD}" presName="sp" presStyleCnt="0"/>
      <dgm:spPr/>
    </dgm:pt>
    <dgm:pt modelId="{DDCABAD5-313B-484A-8D00-841F25548966}" type="pres">
      <dgm:prSet presAssocID="{8D30E5E6-8694-4456-9BB5-E3667F2AB6D9}" presName="composite" presStyleCnt="0"/>
      <dgm:spPr/>
    </dgm:pt>
    <dgm:pt modelId="{4BD19873-756D-42B2-989F-907E6EE49A4B}" type="pres">
      <dgm:prSet presAssocID="{8D30E5E6-8694-4456-9BB5-E3667F2AB6D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0341A84-5579-4052-B835-0F73ACB74C19}" type="pres">
      <dgm:prSet presAssocID="{8D30E5E6-8694-4456-9BB5-E3667F2AB6D9}" presName="descendantText" presStyleLbl="alignAcc1" presStyleIdx="4" presStyleCnt="5" custLinFactNeighborX="-961" custLinFactNeighborY="3504">
        <dgm:presLayoutVars>
          <dgm:bulletEnabled val="1"/>
        </dgm:presLayoutVars>
      </dgm:prSet>
      <dgm:spPr/>
    </dgm:pt>
  </dgm:ptLst>
  <dgm:cxnLst>
    <dgm:cxn modelId="{541A7A01-37FF-4A99-84F5-7C54A7E35DF0}" type="presOf" srcId="{D70C6AD4-5AB6-4900-89BF-BF89DC0AF7DE}" destId="{202776E7-D052-45F8-8D98-482496E81201}" srcOrd="0" destOrd="0" presId="urn:microsoft.com/office/officeart/2005/8/layout/chevron2"/>
    <dgm:cxn modelId="{8168100A-B50F-46E2-8026-6A1931E7B575}" srcId="{99647700-258E-4EAA-A42F-6C030C9B6390}" destId="{40BC6935-0403-40FC-8DFC-15560F6BEE2F}" srcOrd="0" destOrd="0" parTransId="{E758F58F-51EA-47D4-B856-03A2024671E1}" sibTransId="{DFEA7DD8-BE7C-4D9A-B0EB-4262F67669FA}"/>
    <dgm:cxn modelId="{A77ED218-1523-4B46-B214-1F6F49F2F572}" type="presOf" srcId="{132FD1E7-41A1-4610-91AC-A36F866F24B5}" destId="{DF16B7AC-380A-4CD3-B21F-47C5C9181D80}" srcOrd="0" destOrd="0" presId="urn:microsoft.com/office/officeart/2005/8/layout/chevron2"/>
    <dgm:cxn modelId="{D3323822-9FC0-4147-A3C5-1DB28D551EA0}" type="presOf" srcId="{40BC6935-0403-40FC-8DFC-15560F6BEE2F}" destId="{3AB8A6C8-0681-40FB-935B-DB32C5D23FCD}" srcOrd="0" destOrd="0" presId="urn:microsoft.com/office/officeart/2005/8/layout/chevron2"/>
    <dgm:cxn modelId="{2ACA0E3C-86EF-4EA9-8B8A-4A8042DBC46E}" srcId="{132FD1E7-41A1-4610-91AC-A36F866F24B5}" destId="{56C52BB0-8BA7-4450-AD49-112D838CA3BC}" srcOrd="0" destOrd="0" parTransId="{71D35F37-32C6-4FC2-B945-C66BE981D0C7}" sibTransId="{261730BC-94E3-4247-99B3-B709442C13D3}"/>
    <dgm:cxn modelId="{29C74142-254D-4340-B958-0706630B9AF8}" type="presOf" srcId="{E1D1BA5B-0C87-49A5-A8BC-25F4AAE1C856}" destId="{968DE3B3-C2FA-48AC-B3B6-E93B1D08A20E}" srcOrd="0" destOrd="0" presId="urn:microsoft.com/office/officeart/2005/8/layout/chevron2"/>
    <dgm:cxn modelId="{0745A26C-5561-4137-85E9-EE0CACF0B8A5}" type="presOf" srcId="{54E7D2D3-AAE4-4897-BB49-E56B813EFFBE}" destId="{8B3566A4-9845-4926-846E-E99E39123797}" srcOrd="0" destOrd="0" presId="urn:microsoft.com/office/officeart/2005/8/layout/chevron2"/>
    <dgm:cxn modelId="{8F5C7677-F6FA-4D38-A1CA-AA8EE2F110D5}" type="presOf" srcId="{783D78AD-13D3-4704-9630-AD14F2902F93}" destId="{50341A84-5579-4052-B835-0F73ACB74C19}" srcOrd="0" destOrd="0" presId="urn:microsoft.com/office/officeart/2005/8/layout/chevron2"/>
    <dgm:cxn modelId="{0023A777-D7A0-4E61-AAC3-081A5E95F515}" srcId="{68FE77E8-C93A-41FC-83C6-1128846043A9}" destId="{99647700-258E-4EAA-A42F-6C030C9B6390}" srcOrd="0" destOrd="0" parTransId="{31C56C2F-D4AC-419D-B57E-E21EA3E72320}" sibTransId="{7B469999-0CBE-4DBE-83A6-64AD2A03F863}"/>
    <dgm:cxn modelId="{F438E258-3FC5-4091-8ECE-C7317A6569F1}" srcId="{68FE77E8-C93A-41FC-83C6-1128846043A9}" destId="{54E7D2D3-AAE4-4897-BB49-E56B813EFFBE}" srcOrd="3" destOrd="0" parTransId="{36C23421-B81A-47C1-A754-CC9886F35ED0}" sibTransId="{D75F7C93-AABF-4429-9858-C478590DE9AD}"/>
    <dgm:cxn modelId="{6702F27D-F1EA-4D2D-B0FA-D377C73C466C}" type="presOf" srcId="{8D30E5E6-8694-4456-9BB5-E3667F2AB6D9}" destId="{4BD19873-756D-42B2-989F-907E6EE49A4B}" srcOrd="0" destOrd="0" presId="urn:microsoft.com/office/officeart/2005/8/layout/chevron2"/>
    <dgm:cxn modelId="{DEEFB08F-09C1-4340-B882-9BBE35CDBA93}" type="presOf" srcId="{68FE77E8-C93A-41FC-83C6-1128846043A9}" destId="{674284DB-F5F0-4651-B22C-6C7E20F51883}" srcOrd="0" destOrd="0" presId="urn:microsoft.com/office/officeart/2005/8/layout/chevron2"/>
    <dgm:cxn modelId="{967125A3-5B56-4F04-ADB8-79DD20DEE2AB}" srcId="{D70C6AD4-5AB6-4900-89BF-BF89DC0AF7DE}" destId="{69B14B96-63DD-4023-A8E5-9D73CEB703CB}" srcOrd="0" destOrd="0" parTransId="{A9C09ABB-4C23-4B01-B1A3-1E2D89B866FB}" sibTransId="{CBF71002-B400-4697-AE16-7409E9D70CBC}"/>
    <dgm:cxn modelId="{1237A3BC-D038-4D89-BBAA-83CB8FF02A27}" type="presOf" srcId="{99647700-258E-4EAA-A42F-6C030C9B6390}" destId="{96E3EE04-8B3A-453D-8613-BE55626C4ADB}" srcOrd="0" destOrd="0" presId="urn:microsoft.com/office/officeart/2005/8/layout/chevron2"/>
    <dgm:cxn modelId="{496768C7-1300-4B0A-9B8E-E165D0166F16}" type="presOf" srcId="{56C52BB0-8BA7-4450-AD49-112D838CA3BC}" destId="{5535A5D2-598D-4E23-8E6C-F35D5F84A9B5}" srcOrd="0" destOrd="0" presId="urn:microsoft.com/office/officeart/2005/8/layout/chevron2"/>
    <dgm:cxn modelId="{1D414ECD-3283-45A0-920B-25DE963206E4}" srcId="{68FE77E8-C93A-41FC-83C6-1128846043A9}" destId="{D70C6AD4-5AB6-4900-89BF-BF89DC0AF7DE}" srcOrd="2" destOrd="0" parTransId="{40718951-6974-4860-91C6-43F9A3AF2E8A}" sibTransId="{051BFBD0-9ED1-42CE-B156-EF42B4C3DC80}"/>
    <dgm:cxn modelId="{519EA7D8-A8CD-42B5-BF92-2B8261C92ACA}" srcId="{68FE77E8-C93A-41FC-83C6-1128846043A9}" destId="{132FD1E7-41A1-4610-91AC-A36F866F24B5}" srcOrd="1" destOrd="0" parTransId="{0A43F1E7-F2A0-4D86-B540-8C05471C0AF0}" sibTransId="{57F040FA-D83A-47AD-8EFC-C14FCF734CED}"/>
    <dgm:cxn modelId="{98A058DE-EB58-4A3A-9D4A-F2424F35538C}" srcId="{68FE77E8-C93A-41FC-83C6-1128846043A9}" destId="{8D30E5E6-8694-4456-9BB5-E3667F2AB6D9}" srcOrd="4" destOrd="0" parTransId="{54FDCBAD-2EDD-4985-9E55-C76BEFEBC2AD}" sibTransId="{975D4231-B4F0-4AA3-8F32-73C38044C3D5}"/>
    <dgm:cxn modelId="{FA75C4E5-7263-445D-9971-1C470B94D158}" type="presOf" srcId="{69B14B96-63DD-4023-A8E5-9D73CEB703CB}" destId="{EA6F463D-70E2-4647-B504-9B4CB7A571E3}" srcOrd="0" destOrd="0" presId="urn:microsoft.com/office/officeart/2005/8/layout/chevron2"/>
    <dgm:cxn modelId="{83EC49F0-E729-45D2-98C0-C5B8367E83DB}" srcId="{8D30E5E6-8694-4456-9BB5-E3667F2AB6D9}" destId="{783D78AD-13D3-4704-9630-AD14F2902F93}" srcOrd="0" destOrd="0" parTransId="{01CF64C3-950C-42BB-9308-CD8BDEEB23CB}" sibTransId="{B2F137D6-E0BE-42CB-B3F0-AB43E3A1BC6B}"/>
    <dgm:cxn modelId="{1B29EEFE-49FE-42B9-AA13-A227D5172ECD}" srcId="{54E7D2D3-AAE4-4897-BB49-E56B813EFFBE}" destId="{E1D1BA5B-0C87-49A5-A8BC-25F4AAE1C856}" srcOrd="0" destOrd="0" parTransId="{283D279F-27D9-40BA-8C25-92D93614F4EA}" sibTransId="{E1E09B90-897C-41CB-B877-6606F9C50F6B}"/>
    <dgm:cxn modelId="{D6E515D4-4E71-43CD-80E4-02AD2662BE55}" type="presParOf" srcId="{674284DB-F5F0-4651-B22C-6C7E20F51883}" destId="{F974820B-015F-4B43-A612-E99C09A336E1}" srcOrd="0" destOrd="0" presId="urn:microsoft.com/office/officeart/2005/8/layout/chevron2"/>
    <dgm:cxn modelId="{52BE2EC8-AA21-41E7-886A-BC46F6B1E8DA}" type="presParOf" srcId="{F974820B-015F-4B43-A612-E99C09A336E1}" destId="{96E3EE04-8B3A-453D-8613-BE55626C4ADB}" srcOrd="0" destOrd="0" presId="urn:microsoft.com/office/officeart/2005/8/layout/chevron2"/>
    <dgm:cxn modelId="{816DBB06-3FA3-4ACE-A228-B6BF14FDF525}" type="presParOf" srcId="{F974820B-015F-4B43-A612-E99C09A336E1}" destId="{3AB8A6C8-0681-40FB-935B-DB32C5D23FCD}" srcOrd="1" destOrd="0" presId="urn:microsoft.com/office/officeart/2005/8/layout/chevron2"/>
    <dgm:cxn modelId="{D59F4871-49A4-43C4-8B8C-EB2142312D12}" type="presParOf" srcId="{674284DB-F5F0-4651-B22C-6C7E20F51883}" destId="{444570BF-8264-4E7C-AAA9-6FE6B2236C22}" srcOrd="1" destOrd="0" presId="urn:microsoft.com/office/officeart/2005/8/layout/chevron2"/>
    <dgm:cxn modelId="{75AFCFB2-A1F5-4213-AE08-59A0DEE52033}" type="presParOf" srcId="{674284DB-F5F0-4651-B22C-6C7E20F51883}" destId="{81DCA2E0-94EE-44B7-9CD5-56DF55EC3D43}" srcOrd="2" destOrd="0" presId="urn:microsoft.com/office/officeart/2005/8/layout/chevron2"/>
    <dgm:cxn modelId="{DEB29D85-783E-4521-AC92-D4D638563DCE}" type="presParOf" srcId="{81DCA2E0-94EE-44B7-9CD5-56DF55EC3D43}" destId="{DF16B7AC-380A-4CD3-B21F-47C5C9181D80}" srcOrd="0" destOrd="0" presId="urn:microsoft.com/office/officeart/2005/8/layout/chevron2"/>
    <dgm:cxn modelId="{972147B0-DBE4-40EA-BF70-EC777A2D5C69}" type="presParOf" srcId="{81DCA2E0-94EE-44B7-9CD5-56DF55EC3D43}" destId="{5535A5D2-598D-4E23-8E6C-F35D5F84A9B5}" srcOrd="1" destOrd="0" presId="urn:microsoft.com/office/officeart/2005/8/layout/chevron2"/>
    <dgm:cxn modelId="{26B3AD4B-CD85-495A-96FF-97BD420A2AA3}" type="presParOf" srcId="{674284DB-F5F0-4651-B22C-6C7E20F51883}" destId="{037E8A51-5492-4874-B63E-C2419F425A3F}" srcOrd="3" destOrd="0" presId="urn:microsoft.com/office/officeart/2005/8/layout/chevron2"/>
    <dgm:cxn modelId="{9C3E04FE-BBEC-444A-9811-6B03AACBD884}" type="presParOf" srcId="{674284DB-F5F0-4651-B22C-6C7E20F51883}" destId="{ED88EAAD-44AB-4AA8-8A00-C274C0F64209}" srcOrd="4" destOrd="0" presId="urn:microsoft.com/office/officeart/2005/8/layout/chevron2"/>
    <dgm:cxn modelId="{206388C8-09E7-4066-9CF7-19F63F4C4A23}" type="presParOf" srcId="{ED88EAAD-44AB-4AA8-8A00-C274C0F64209}" destId="{202776E7-D052-45F8-8D98-482496E81201}" srcOrd="0" destOrd="0" presId="urn:microsoft.com/office/officeart/2005/8/layout/chevron2"/>
    <dgm:cxn modelId="{828864A9-F89C-485B-97B3-355C26F80CCB}" type="presParOf" srcId="{ED88EAAD-44AB-4AA8-8A00-C274C0F64209}" destId="{EA6F463D-70E2-4647-B504-9B4CB7A571E3}" srcOrd="1" destOrd="0" presId="urn:microsoft.com/office/officeart/2005/8/layout/chevron2"/>
    <dgm:cxn modelId="{2C034D2F-71C7-4D52-8690-843D38495ACD}" type="presParOf" srcId="{674284DB-F5F0-4651-B22C-6C7E20F51883}" destId="{83601D57-282B-45BB-B214-9D771208E530}" srcOrd="5" destOrd="0" presId="urn:microsoft.com/office/officeart/2005/8/layout/chevron2"/>
    <dgm:cxn modelId="{08AF23EF-EB29-467A-A174-6896AD3DD404}" type="presParOf" srcId="{674284DB-F5F0-4651-B22C-6C7E20F51883}" destId="{68557166-11C0-41DA-8000-60D03F85C485}" srcOrd="6" destOrd="0" presId="urn:microsoft.com/office/officeart/2005/8/layout/chevron2"/>
    <dgm:cxn modelId="{8DBDDE40-F8A7-4BD0-8A3F-54FDBE689FF2}" type="presParOf" srcId="{68557166-11C0-41DA-8000-60D03F85C485}" destId="{8B3566A4-9845-4926-846E-E99E39123797}" srcOrd="0" destOrd="0" presId="urn:microsoft.com/office/officeart/2005/8/layout/chevron2"/>
    <dgm:cxn modelId="{42B20453-8AF8-48A0-9A32-8666BFDD2B64}" type="presParOf" srcId="{68557166-11C0-41DA-8000-60D03F85C485}" destId="{968DE3B3-C2FA-48AC-B3B6-E93B1D08A20E}" srcOrd="1" destOrd="0" presId="urn:microsoft.com/office/officeart/2005/8/layout/chevron2"/>
    <dgm:cxn modelId="{D55EC1C6-F829-474A-A7AE-06698B7B3E48}" type="presParOf" srcId="{674284DB-F5F0-4651-B22C-6C7E20F51883}" destId="{92992D10-91B1-4EAC-9895-B1BC0ED9279F}" srcOrd="7" destOrd="0" presId="urn:microsoft.com/office/officeart/2005/8/layout/chevron2"/>
    <dgm:cxn modelId="{C509DE04-1A22-4135-BA39-F1B3AA7968D1}" type="presParOf" srcId="{674284DB-F5F0-4651-B22C-6C7E20F51883}" destId="{DDCABAD5-313B-484A-8D00-841F25548966}" srcOrd="8" destOrd="0" presId="urn:microsoft.com/office/officeart/2005/8/layout/chevron2"/>
    <dgm:cxn modelId="{2125F373-4CD8-402C-A6DD-2A16534358B2}" type="presParOf" srcId="{DDCABAD5-313B-484A-8D00-841F25548966}" destId="{4BD19873-756D-42B2-989F-907E6EE49A4B}" srcOrd="0" destOrd="0" presId="urn:microsoft.com/office/officeart/2005/8/layout/chevron2"/>
    <dgm:cxn modelId="{0C15E188-F04B-4AB0-8132-07025055BD7E}" type="presParOf" srcId="{DDCABAD5-313B-484A-8D00-841F25548966}" destId="{50341A84-5579-4052-B835-0F73ACB74C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CC6A7-09B9-49BA-8106-B28C7D6EA3D3}" type="doc">
      <dgm:prSet loTypeId="urn:microsoft.com/office/officeart/2005/8/layout/h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368CD1D1-4915-403B-88E9-ACF1523E7DAC}">
      <dgm:prSet phldrT="[Text]"/>
      <dgm:spPr/>
      <dgm:t>
        <a:bodyPr/>
        <a:lstStyle/>
        <a:p>
          <a:r>
            <a:rPr lang="en-ZA" dirty="0"/>
            <a:t>SLP’s</a:t>
          </a:r>
        </a:p>
      </dgm:t>
    </dgm:pt>
    <dgm:pt modelId="{98614EA1-AC30-4A11-AB95-8D6956F8D762}" type="parTrans" cxnId="{21B7D312-5ED2-4E38-A15D-1D47E016D8F4}">
      <dgm:prSet/>
      <dgm:spPr/>
      <dgm:t>
        <a:bodyPr/>
        <a:lstStyle/>
        <a:p>
          <a:endParaRPr lang="en-ZA"/>
        </a:p>
      </dgm:t>
    </dgm:pt>
    <dgm:pt modelId="{8A0B12C6-0EC4-4CDD-85EB-ED8617E0617E}" type="sibTrans" cxnId="{21B7D312-5ED2-4E38-A15D-1D47E016D8F4}">
      <dgm:prSet/>
      <dgm:spPr/>
      <dgm:t>
        <a:bodyPr/>
        <a:lstStyle/>
        <a:p>
          <a:endParaRPr lang="en-ZA"/>
        </a:p>
      </dgm:t>
    </dgm:pt>
    <dgm:pt modelId="{8DB94366-3312-4907-967E-C604B0727720}">
      <dgm:prSet phldrT="[Text]"/>
      <dgm:spPr/>
      <dgm:t>
        <a:bodyPr/>
        <a:lstStyle/>
        <a:p>
          <a:r>
            <a:rPr lang="en-ZA" dirty="0"/>
            <a:t>Law</a:t>
          </a:r>
        </a:p>
      </dgm:t>
    </dgm:pt>
    <dgm:pt modelId="{14240B7D-90C8-41AA-9FE6-F19EBC289C9D}" type="parTrans" cxnId="{10C4D4DD-EDC0-4F13-B407-5AF61F492FA4}">
      <dgm:prSet/>
      <dgm:spPr/>
      <dgm:t>
        <a:bodyPr/>
        <a:lstStyle/>
        <a:p>
          <a:endParaRPr lang="en-ZA"/>
        </a:p>
      </dgm:t>
    </dgm:pt>
    <dgm:pt modelId="{CEB0AC4A-8FF8-4804-B53A-79944434FF3A}" type="sibTrans" cxnId="{10C4D4DD-EDC0-4F13-B407-5AF61F492FA4}">
      <dgm:prSet/>
      <dgm:spPr/>
      <dgm:t>
        <a:bodyPr/>
        <a:lstStyle/>
        <a:p>
          <a:endParaRPr lang="en-ZA"/>
        </a:p>
      </dgm:t>
    </dgm:pt>
    <dgm:pt modelId="{E68C196D-0C86-4E1F-B3B8-DA90F3D63D65}">
      <dgm:prSet phldrT="[Text]"/>
      <dgm:spPr/>
      <dgm:t>
        <a:bodyPr/>
        <a:lstStyle/>
        <a:p>
          <a:r>
            <a:rPr lang="en-ZA" dirty="0"/>
            <a:t>Crime scene management</a:t>
          </a:r>
        </a:p>
      </dgm:t>
    </dgm:pt>
    <dgm:pt modelId="{2F5865D2-445D-4542-A709-F7769440914F}" type="parTrans" cxnId="{EAEB5D9E-1667-4569-BBAA-A3B1F88B5A19}">
      <dgm:prSet/>
      <dgm:spPr/>
      <dgm:t>
        <a:bodyPr/>
        <a:lstStyle/>
        <a:p>
          <a:endParaRPr lang="en-ZA"/>
        </a:p>
      </dgm:t>
    </dgm:pt>
    <dgm:pt modelId="{3FE85B06-47A6-41AD-8CDD-BFC05CEDB299}" type="sibTrans" cxnId="{EAEB5D9E-1667-4569-BBAA-A3B1F88B5A19}">
      <dgm:prSet/>
      <dgm:spPr/>
      <dgm:t>
        <a:bodyPr/>
        <a:lstStyle/>
        <a:p>
          <a:endParaRPr lang="en-ZA"/>
        </a:p>
      </dgm:t>
    </dgm:pt>
    <dgm:pt modelId="{7171B4DC-F615-4489-84AC-9ACF10F726E8}">
      <dgm:prSet phldrT="[Text]"/>
      <dgm:spPr/>
      <dgm:t>
        <a:bodyPr/>
        <a:lstStyle/>
        <a:p>
          <a:r>
            <a:rPr lang="en-ZA" dirty="0"/>
            <a:t>Higher Certificate</a:t>
          </a:r>
        </a:p>
      </dgm:t>
    </dgm:pt>
    <dgm:pt modelId="{EA4EB4D4-7703-48C6-94F7-C3F6F6425BD1}" type="parTrans" cxnId="{5AAED555-D586-4215-8CAB-53BB9E03EA12}">
      <dgm:prSet/>
      <dgm:spPr/>
      <dgm:t>
        <a:bodyPr/>
        <a:lstStyle/>
        <a:p>
          <a:endParaRPr lang="en-ZA"/>
        </a:p>
      </dgm:t>
    </dgm:pt>
    <dgm:pt modelId="{41F3AD86-F43E-4599-8469-F1A7F7A284AA}" type="sibTrans" cxnId="{5AAED555-D586-4215-8CAB-53BB9E03EA12}">
      <dgm:prSet/>
      <dgm:spPr/>
      <dgm:t>
        <a:bodyPr/>
        <a:lstStyle/>
        <a:p>
          <a:endParaRPr lang="en-ZA"/>
        </a:p>
      </dgm:t>
    </dgm:pt>
    <dgm:pt modelId="{C699CB47-6C18-45A8-BBBD-F806B8E5B754}">
      <dgm:prSet phldrT="[Text]"/>
      <dgm:spPr/>
      <dgm:t>
        <a:bodyPr/>
        <a:lstStyle/>
        <a:p>
          <a:r>
            <a:rPr lang="en-ZA" dirty="0"/>
            <a:t>Credits earned through SLP’s</a:t>
          </a:r>
        </a:p>
      </dgm:t>
    </dgm:pt>
    <dgm:pt modelId="{1EC36578-2BB2-46D3-ABAD-13D1C32FAFFC}" type="parTrans" cxnId="{DADBFAA3-6681-452A-ACBC-A4E2326AFD17}">
      <dgm:prSet/>
      <dgm:spPr/>
      <dgm:t>
        <a:bodyPr/>
        <a:lstStyle/>
        <a:p>
          <a:endParaRPr lang="en-ZA"/>
        </a:p>
      </dgm:t>
    </dgm:pt>
    <dgm:pt modelId="{8ED067CB-38FF-40AB-848A-EC3F8EEBEDD0}" type="sibTrans" cxnId="{DADBFAA3-6681-452A-ACBC-A4E2326AFD17}">
      <dgm:prSet/>
      <dgm:spPr/>
      <dgm:t>
        <a:bodyPr/>
        <a:lstStyle/>
        <a:p>
          <a:endParaRPr lang="en-ZA"/>
        </a:p>
      </dgm:t>
    </dgm:pt>
    <dgm:pt modelId="{2F8B3907-FF47-4E85-9298-10BC2313144F}">
      <dgm:prSet phldrT="[Text]"/>
      <dgm:spPr/>
      <dgm:t>
        <a:bodyPr/>
        <a:lstStyle/>
        <a:p>
          <a:r>
            <a:rPr lang="en-ZA" dirty="0"/>
            <a:t>1 Year qualification</a:t>
          </a:r>
        </a:p>
      </dgm:t>
    </dgm:pt>
    <dgm:pt modelId="{A6C6AA6D-56EF-4330-AA86-6F69838C7253}" type="parTrans" cxnId="{15FA1331-0618-402C-AC83-4FBA13D4D497}">
      <dgm:prSet/>
      <dgm:spPr/>
      <dgm:t>
        <a:bodyPr/>
        <a:lstStyle/>
        <a:p>
          <a:endParaRPr lang="en-ZA"/>
        </a:p>
      </dgm:t>
    </dgm:pt>
    <dgm:pt modelId="{5C6FF0BB-CC95-4D28-948B-52BF3283B6FE}" type="sibTrans" cxnId="{15FA1331-0618-402C-AC83-4FBA13D4D497}">
      <dgm:prSet/>
      <dgm:spPr/>
      <dgm:t>
        <a:bodyPr/>
        <a:lstStyle/>
        <a:p>
          <a:endParaRPr lang="en-ZA"/>
        </a:p>
      </dgm:t>
    </dgm:pt>
    <dgm:pt modelId="{97EFF09A-0DE7-4E7E-A6D4-E49D7014D59C}">
      <dgm:prSet phldrT="[Text]"/>
      <dgm:spPr/>
      <dgm:t>
        <a:bodyPr/>
        <a:lstStyle/>
        <a:p>
          <a:r>
            <a:rPr lang="en-ZA" dirty="0"/>
            <a:t>Diploma</a:t>
          </a:r>
        </a:p>
      </dgm:t>
    </dgm:pt>
    <dgm:pt modelId="{DF03E2D8-87EB-443B-91F9-65956F7D445B}" type="parTrans" cxnId="{E44301E2-C3C1-4A21-AEAE-746067640AB9}">
      <dgm:prSet/>
      <dgm:spPr/>
      <dgm:t>
        <a:bodyPr/>
        <a:lstStyle/>
        <a:p>
          <a:endParaRPr lang="en-ZA"/>
        </a:p>
      </dgm:t>
    </dgm:pt>
    <dgm:pt modelId="{98879DF4-C92F-414A-9CE1-F64BD70469C5}" type="sibTrans" cxnId="{E44301E2-C3C1-4A21-AEAE-746067640AB9}">
      <dgm:prSet/>
      <dgm:spPr/>
      <dgm:t>
        <a:bodyPr/>
        <a:lstStyle/>
        <a:p>
          <a:endParaRPr lang="en-ZA"/>
        </a:p>
      </dgm:t>
    </dgm:pt>
    <dgm:pt modelId="{A3EEE8E3-EB0A-4C00-9273-2628600CC786}">
      <dgm:prSet phldrT="[Text]"/>
      <dgm:spPr/>
      <dgm:t>
        <a:bodyPr/>
        <a:lstStyle/>
        <a:p>
          <a:r>
            <a:rPr lang="en-ZA" dirty="0"/>
            <a:t>Criminal Justice</a:t>
          </a:r>
        </a:p>
      </dgm:t>
    </dgm:pt>
    <dgm:pt modelId="{30A48D9D-D9E1-456F-823E-58B6AD94E40E}" type="parTrans" cxnId="{7AE5F919-3F58-4461-BEC4-F3DA99534A24}">
      <dgm:prSet/>
      <dgm:spPr/>
      <dgm:t>
        <a:bodyPr/>
        <a:lstStyle/>
        <a:p>
          <a:endParaRPr lang="en-ZA"/>
        </a:p>
      </dgm:t>
    </dgm:pt>
    <dgm:pt modelId="{8F326379-6CAD-46DD-A28F-B0B25E7B5999}" type="sibTrans" cxnId="{7AE5F919-3F58-4461-BEC4-F3DA99534A24}">
      <dgm:prSet/>
      <dgm:spPr/>
      <dgm:t>
        <a:bodyPr/>
        <a:lstStyle/>
        <a:p>
          <a:endParaRPr lang="en-ZA"/>
        </a:p>
      </dgm:t>
    </dgm:pt>
    <dgm:pt modelId="{0DD12F48-A971-4631-9662-291AB751C06C}">
      <dgm:prSet phldrT="[Text]"/>
      <dgm:spPr/>
      <dgm:t>
        <a:bodyPr/>
        <a:lstStyle/>
        <a:p>
          <a:r>
            <a:rPr lang="en-ZA" dirty="0"/>
            <a:t>3 Year qualification</a:t>
          </a:r>
        </a:p>
      </dgm:t>
    </dgm:pt>
    <dgm:pt modelId="{2EA5908F-DD97-4B2B-8283-62ED7E0944F7}" type="parTrans" cxnId="{4E8E2D1E-250C-40E1-ABF5-DBAE041427DB}">
      <dgm:prSet/>
      <dgm:spPr/>
      <dgm:t>
        <a:bodyPr/>
        <a:lstStyle/>
        <a:p>
          <a:endParaRPr lang="en-ZA"/>
        </a:p>
      </dgm:t>
    </dgm:pt>
    <dgm:pt modelId="{DF38DE44-D5A2-430F-9A60-334C28E5C725}" type="sibTrans" cxnId="{4E8E2D1E-250C-40E1-ABF5-DBAE041427DB}">
      <dgm:prSet/>
      <dgm:spPr/>
      <dgm:t>
        <a:bodyPr/>
        <a:lstStyle/>
        <a:p>
          <a:endParaRPr lang="en-ZA"/>
        </a:p>
      </dgm:t>
    </dgm:pt>
    <dgm:pt modelId="{7D7392E6-9EF3-421F-B189-A16CD8F56338}">
      <dgm:prSet phldrT="[Text]"/>
      <dgm:spPr/>
      <dgm:t>
        <a:bodyPr/>
        <a:lstStyle/>
        <a:p>
          <a:r>
            <a:rPr lang="en-ZA" dirty="0"/>
            <a:t>Investigation of crime</a:t>
          </a:r>
        </a:p>
      </dgm:t>
    </dgm:pt>
    <dgm:pt modelId="{27E49BC2-206A-4CC4-BD3B-3D2078960F65}" type="parTrans" cxnId="{69C70451-B264-42CC-97C4-D2D044DB9312}">
      <dgm:prSet/>
      <dgm:spPr/>
      <dgm:t>
        <a:bodyPr/>
        <a:lstStyle/>
        <a:p>
          <a:endParaRPr lang="en-ZA"/>
        </a:p>
      </dgm:t>
    </dgm:pt>
    <dgm:pt modelId="{19F4DBDE-CC6A-477E-9AC0-8B8F993BBE1B}" type="sibTrans" cxnId="{69C70451-B264-42CC-97C4-D2D044DB9312}">
      <dgm:prSet/>
      <dgm:spPr/>
      <dgm:t>
        <a:bodyPr/>
        <a:lstStyle/>
        <a:p>
          <a:endParaRPr lang="en-ZA"/>
        </a:p>
      </dgm:t>
    </dgm:pt>
    <dgm:pt modelId="{ECFCC8BE-6733-4F67-BFDD-F890194858C9}">
      <dgm:prSet phldrT="[Text]"/>
      <dgm:spPr/>
      <dgm:t>
        <a:bodyPr/>
        <a:lstStyle/>
        <a:p>
          <a:r>
            <a:rPr lang="en-ZA" dirty="0"/>
            <a:t>Criminal Justice</a:t>
          </a:r>
        </a:p>
      </dgm:t>
    </dgm:pt>
    <dgm:pt modelId="{A7A06059-D70F-458A-A783-7B775535C33D}" type="parTrans" cxnId="{8C1D113A-93AC-4004-BA63-8DBEE44CCC4B}">
      <dgm:prSet/>
      <dgm:spPr/>
      <dgm:t>
        <a:bodyPr/>
        <a:lstStyle/>
        <a:p>
          <a:endParaRPr lang="en-ZA"/>
        </a:p>
      </dgm:t>
    </dgm:pt>
    <dgm:pt modelId="{3F4BF2B1-1DEA-4122-9E0A-C04F86408EED}" type="sibTrans" cxnId="{8C1D113A-93AC-4004-BA63-8DBEE44CCC4B}">
      <dgm:prSet/>
      <dgm:spPr/>
      <dgm:t>
        <a:bodyPr/>
        <a:lstStyle/>
        <a:p>
          <a:endParaRPr lang="en-ZA"/>
        </a:p>
      </dgm:t>
    </dgm:pt>
    <dgm:pt modelId="{18E9B8B4-2C85-4594-BCF3-A6B522538278}">
      <dgm:prSet phldrT="[Text]"/>
      <dgm:spPr/>
      <dgm:t>
        <a:bodyPr/>
        <a:lstStyle/>
        <a:p>
          <a:r>
            <a:rPr lang="en-ZA" dirty="0"/>
            <a:t>Detection &amp; monitoring fisheries transgressions </a:t>
          </a:r>
        </a:p>
      </dgm:t>
    </dgm:pt>
    <dgm:pt modelId="{4C078AE9-3A0C-47DB-96F2-4DD70643E146}" type="parTrans" cxnId="{774B4B41-A382-40E4-86CC-3BE3290DC847}">
      <dgm:prSet/>
      <dgm:spPr/>
      <dgm:t>
        <a:bodyPr/>
        <a:lstStyle/>
        <a:p>
          <a:endParaRPr lang="en-ZA"/>
        </a:p>
      </dgm:t>
    </dgm:pt>
    <dgm:pt modelId="{9376C93D-CD31-4623-A7CD-2CB2583AA83A}" type="sibTrans" cxnId="{774B4B41-A382-40E4-86CC-3BE3290DC847}">
      <dgm:prSet/>
      <dgm:spPr/>
      <dgm:t>
        <a:bodyPr/>
        <a:lstStyle/>
        <a:p>
          <a:endParaRPr lang="en-ZA"/>
        </a:p>
      </dgm:t>
    </dgm:pt>
    <dgm:pt modelId="{9967E95F-4228-4DF7-8363-C5AFE714282A}">
      <dgm:prSet phldrT="[Text]"/>
      <dgm:spPr/>
      <dgm:t>
        <a:bodyPr/>
        <a:lstStyle/>
        <a:p>
          <a:r>
            <a:rPr lang="en-ZA" dirty="0"/>
            <a:t>Species ID &amp; technology</a:t>
          </a:r>
        </a:p>
      </dgm:t>
    </dgm:pt>
    <dgm:pt modelId="{23BCABA4-B5F1-42F8-9C9E-5E24FCEA52B0}" type="parTrans" cxnId="{7D4C7555-64E5-408F-A468-8855454260CA}">
      <dgm:prSet/>
      <dgm:spPr/>
      <dgm:t>
        <a:bodyPr/>
        <a:lstStyle/>
        <a:p>
          <a:endParaRPr lang="en-ZA"/>
        </a:p>
      </dgm:t>
    </dgm:pt>
    <dgm:pt modelId="{B95F6FC9-4FD3-42CD-9084-3978B59BFA82}" type="sibTrans" cxnId="{7D4C7555-64E5-408F-A468-8855454260CA}">
      <dgm:prSet/>
      <dgm:spPr/>
      <dgm:t>
        <a:bodyPr/>
        <a:lstStyle/>
        <a:p>
          <a:endParaRPr lang="en-ZA"/>
        </a:p>
      </dgm:t>
    </dgm:pt>
    <dgm:pt modelId="{BF83199B-9D38-4988-BA9C-E64C641AF621}">
      <dgm:prSet phldrT="[Text]"/>
      <dgm:spPr/>
      <dgm:t>
        <a:bodyPr/>
        <a:lstStyle/>
        <a:p>
          <a:r>
            <a:rPr lang="en-ZA" dirty="0"/>
            <a:t>Advanced investigations</a:t>
          </a:r>
        </a:p>
      </dgm:t>
    </dgm:pt>
    <dgm:pt modelId="{B298E4FE-64D7-46F4-BCC7-CE96D3FEF991}" type="parTrans" cxnId="{EBF43059-374B-45A0-B94D-DDEBCF956CE9}">
      <dgm:prSet/>
      <dgm:spPr/>
      <dgm:t>
        <a:bodyPr/>
        <a:lstStyle/>
        <a:p>
          <a:endParaRPr lang="en-ZA"/>
        </a:p>
      </dgm:t>
    </dgm:pt>
    <dgm:pt modelId="{9A4DC581-0ACF-4CB6-9F9F-746E7D5D4419}" type="sibTrans" cxnId="{EBF43059-374B-45A0-B94D-DDEBCF956CE9}">
      <dgm:prSet/>
      <dgm:spPr/>
      <dgm:t>
        <a:bodyPr/>
        <a:lstStyle/>
        <a:p>
          <a:endParaRPr lang="en-ZA"/>
        </a:p>
      </dgm:t>
    </dgm:pt>
    <dgm:pt modelId="{557909CB-FBC5-4258-A124-87286C12B69B}">
      <dgm:prSet phldrT="[Text]"/>
      <dgm:spPr/>
      <dgm:t>
        <a:bodyPr/>
        <a:lstStyle/>
        <a:p>
          <a:endParaRPr lang="en-ZA" dirty="0"/>
        </a:p>
      </dgm:t>
    </dgm:pt>
    <dgm:pt modelId="{9F1B7DA2-5B13-4A75-8F8B-F7A268714252}" type="parTrans" cxnId="{B97D1ADC-561F-43F1-89DC-DEE1648F1766}">
      <dgm:prSet/>
      <dgm:spPr/>
      <dgm:t>
        <a:bodyPr/>
        <a:lstStyle/>
        <a:p>
          <a:endParaRPr lang="en-ZA"/>
        </a:p>
      </dgm:t>
    </dgm:pt>
    <dgm:pt modelId="{164E8D52-9337-4823-A3A9-C26BC5DDA93F}" type="sibTrans" cxnId="{B97D1ADC-561F-43F1-89DC-DEE1648F1766}">
      <dgm:prSet/>
      <dgm:spPr/>
      <dgm:t>
        <a:bodyPr/>
        <a:lstStyle/>
        <a:p>
          <a:endParaRPr lang="en-ZA"/>
        </a:p>
      </dgm:t>
    </dgm:pt>
    <dgm:pt modelId="{2662E96E-65E6-4A85-B1FE-A27BA030C1C9}">
      <dgm:prSet phldrT="[Text]"/>
      <dgm:spPr/>
      <dgm:t>
        <a:bodyPr/>
        <a:lstStyle/>
        <a:p>
          <a:r>
            <a:rPr lang="en-ZA" dirty="0"/>
            <a:t>Forensic investigations</a:t>
          </a:r>
        </a:p>
      </dgm:t>
    </dgm:pt>
    <dgm:pt modelId="{9AD62F18-0710-485F-B1D4-BC85DED76773}" type="parTrans" cxnId="{A3C12618-F6A9-40E5-B3BD-C93B542B7312}">
      <dgm:prSet/>
      <dgm:spPr/>
      <dgm:t>
        <a:bodyPr/>
        <a:lstStyle/>
        <a:p>
          <a:endParaRPr lang="en-ZA"/>
        </a:p>
      </dgm:t>
    </dgm:pt>
    <dgm:pt modelId="{5DFC4812-D530-4DC0-9517-9CB6FCD4EF38}" type="sibTrans" cxnId="{A3C12618-F6A9-40E5-B3BD-C93B542B7312}">
      <dgm:prSet/>
      <dgm:spPr/>
      <dgm:t>
        <a:bodyPr/>
        <a:lstStyle/>
        <a:p>
          <a:endParaRPr lang="en-ZA"/>
        </a:p>
      </dgm:t>
    </dgm:pt>
    <dgm:pt modelId="{0246E57D-C27E-4268-9420-88B830AE7661}" type="pres">
      <dgm:prSet presAssocID="{914CC6A7-09B9-49BA-8106-B28C7D6EA3D3}" presName="linearFlow" presStyleCnt="0">
        <dgm:presLayoutVars>
          <dgm:dir/>
          <dgm:animLvl val="lvl"/>
          <dgm:resizeHandles/>
        </dgm:presLayoutVars>
      </dgm:prSet>
      <dgm:spPr/>
    </dgm:pt>
    <dgm:pt modelId="{BA7D1889-F521-484C-851A-65AEAE0D247F}" type="pres">
      <dgm:prSet presAssocID="{368CD1D1-4915-403B-88E9-ACF1523E7DAC}" presName="compositeNode" presStyleCnt="0">
        <dgm:presLayoutVars>
          <dgm:bulletEnabled val="1"/>
        </dgm:presLayoutVars>
      </dgm:prSet>
      <dgm:spPr/>
    </dgm:pt>
    <dgm:pt modelId="{6790CAFB-2F2A-4E30-A2F6-20BCBF3BA22F}" type="pres">
      <dgm:prSet presAssocID="{368CD1D1-4915-403B-88E9-ACF1523E7DAC}" presName="image" presStyleLbl="fgImgPlace1" presStyleIdx="0" presStyleCnt="3" custLinFactX="158470" custLinFactNeighborX="200000" custLinFactNeighborY="-353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EA1DD06-4212-41CD-A8F9-BC47A1283B5C}" type="pres">
      <dgm:prSet presAssocID="{368CD1D1-4915-403B-88E9-ACF1523E7DAC}" presName="childNode" presStyleLbl="node1" presStyleIdx="0" presStyleCnt="3">
        <dgm:presLayoutVars>
          <dgm:bulletEnabled val="1"/>
        </dgm:presLayoutVars>
      </dgm:prSet>
      <dgm:spPr/>
    </dgm:pt>
    <dgm:pt modelId="{818CBAAF-5FEF-4184-992C-832E3CAF4763}" type="pres">
      <dgm:prSet presAssocID="{368CD1D1-4915-403B-88E9-ACF1523E7DAC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A576FEB-11B0-4837-B0B7-5056EA501FD6}" type="pres">
      <dgm:prSet presAssocID="{8A0B12C6-0EC4-4CDD-85EB-ED8617E0617E}" presName="sibTrans" presStyleCnt="0"/>
      <dgm:spPr/>
    </dgm:pt>
    <dgm:pt modelId="{E056721E-B9FD-4679-AE64-D774E139AB8A}" type="pres">
      <dgm:prSet presAssocID="{7171B4DC-F615-4489-84AC-9ACF10F726E8}" presName="compositeNode" presStyleCnt="0">
        <dgm:presLayoutVars>
          <dgm:bulletEnabled val="1"/>
        </dgm:presLayoutVars>
      </dgm:prSet>
      <dgm:spPr/>
    </dgm:pt>
    <dgm:pt modelId="{3FC355A8-81EA-4E09-9BA2-EAFB2ADC70B7}" type="pres">
      <dgm:prSet presAssocID="{7171B4DC-F615-4489-84AC-9ACF10F726E8}" presName="image" presStyleLbl="fgImgPlace1" presStyleIdx="1" presStyleCnt="3" custLinFactX="-177437" custLinFactNeighborX="-200000" custLinFactNeighborY="-353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8F3FA7D-1A72-4647-96A3-3F633F6D2A09}" type="pres">
      <dgm:prSet presAssocID="{7171B4DC-F615-4489-84AC-9ACF10F726E8}" presName="childNode" presStyleLbl="node1" presStyleIdx="1" presStyleCnt="3">
        <dgm:presLayoutVars>
          <dgm:bulletEnabled val="1"/>
        </dgm:presLayoutVars>
      </dgm:prSet>
      <dgm:spPr/>
    </dgm:pt>
    <dgm:pt modelId="{FE55A9E6-9169-43B9-91AD-8201618E7604}" type="pres">
      <dgm:prSet presAssocID="{7171B4DC-F615-4489-84AC-9ACF10F726E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6B8FE2D-C590-4A28-AC1A-7224408B0885}" type="pres">
      <dgm:prSet presAssocID="{41F3AD86-F43E-4599-8469-F1A7F7A284AA}" presName="sibTrans" presStyleCnt="0"/>
      <dgm:spPr/>
    </dgm:pt>
    <dgm:pt modelId="{74DC91C2-9C38-4686-8761-D59D02697428}" type="pres">
      <dgm:prSet presAssocID="{97EFF09A-0DE7-4E7E-A6D4-E49D7014D59C}" presName="compositeNode" presStyleCnt="0">
        <dgm:presLayoutVars>
          <dgm:bulletEnabled val="1"/>
        </dgm:presLayoutVars>
      </dgm:prSet>
      <dgm:spPr/>
    </dgm:pt>
    <dgm:pt modelId="{640DD266-DD15-435D-BC2F-643B3B86A8DD}" type="pres">
      <dgm:prSet presAssocID="{97EFF09A-0DE7-4E7E-A6D4-E49D7014D59C}" presName="image" presStyleLbl="fgImgPlace1" presStyleIdx="2" presStyleCnt="3" custLinFactNeighborX="4621" custLinFactNeighborY="-354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FC3843D-421F-45F2-BC2F-142502AA7228}" type="pres">
      <dgm:prSet presAssocID="{97EFF09A-0DE7-4E7E-A6D4-E49D7014D59C}" presName="childNode" presStyleLbl="node1" presStyleIdx="2" presStyleCnt="3">
        <dgm:presLayoutVars>
          <dgm:bulletEnabled val="1"/>
        </dgm:presLayoutVars>
      </dgm:prSet>
      <dgm:spPr/>
    </dgm:pt>
    <dgm:pt modelId="{6DD7716E-8084-42AE-BEAC-0EF26A760335}" type="pres">
      <dgm:prSet presAssocID="{97EFF09A-0DE7-4E7E-A6D4-E49D7014D59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5AFF7302-C952-401D-9906-C5168CFF285D}" type="presOf" srcId="{368CD1D1-4915-403B-88E9-ACF1523E7DAC}" destId="{818CBAAF-5FEF-4184-992C-832E3CAF4763}" srcOrd="0" destOrd="0" presId="urn:microsoft.com/office/officeart/2005/8/layout/hList2"/>
    <dgm:cxn modelId="{21B7D312-5ED2-4E38-A15D-1D47E016D8F4}" srcId="{914CC6A7-09B9-49BA-8106-B28C7D6EA3D3}" destId="{368CD1D1-4915-403B-88E9-ACF1523E7DAC}" srcOrd="0" destOrd="0" parTransId="{98614EA1-AC30-4A11-AB95-8D6956F8D762}" sibTransId="{8A0B12C6-0EC4-4CDD-85EB-ED8617E0617E}"/>
    <dgm:cxn modelId="{E23B3614-203A-4B41-A3B8-3B6C98E98044}" type="presOf" srcId="{8DB94366-3312-4907-967E-C604B0727720}" destId="{FEA1DD06-4212-41CD-A8F9-BC47A1283B5C}" srcOrd="0" destOrd="0" presId="urn:microsoft.com/office/officeart/2005/8/layout/hList2"/>
    <dgm:cxn modelId="{A3C12618-F6A9-40E5-B3BD-C93B542B7312}" srcId="{368CD1D1-4915-403B-88E9-ACF1523E7DAC}" destId="{2662E96E-65E6-4A85-B1FE-A27BA030C1C9}" srcOrd="6" destOrd="0" parTransId="{9AD62F18-0710-485F-B1D4-BC85DED76773}" sibTransId="{5DFC4812-D530-4DC0-9517-9CB6FCD4EF38}"/>
    <dgm:cxn modelId="{D2CA5C19-BF64-491C-92A9-9B2F9A99D72C}" type="presOf" srcId="{97EFF09A-0DE7-4E7E-A6D4-E49D7014D59C}" destId="{6DD7716E-8084-42AE-BEAC-0EF26A760335}" srcOrd="0" destOrd="0" presId="urn:microsoft.com/office/officeart/2005/8/layout/hList2"/>
    <dgm:cxn modelId="{E1A6CE19-90A9-4963-AB05-F1AAAEBC5C7B}" type="presOf" srcId="{0DD12F48-A971-4631-9662-291AB751C06C}" destId="{BFC3843D-421F-45F2-BC2F-142502AA7228}" srcOrd="0" destOrd="1" presId="urn:microsoft.com/office/officeart/2005/8/layout/hList2"/>
    <dgm:cxn modelId="{7AE5F919-3F58-4461-BEC4-F3DA99534A24}" srcId="{97EFF09A-0DE7-4E7E-A6D4-E49D7014D59C}" destId="{A3EEE8E3-EB0A-4C00-9273-2628600CC786}" srcOrd="0" destOrd="0" parTransId="{30A48D9D-D9E1-456F-823E-58B6AD94E40E}" sibTransId="{8F326379-6CAD-46DD-A28F-B0B25E7B5999}"/>
    <dgm:cxn modelId="{4E8E2D1E-250C-40E1-ABF5-DBAE041427DB}" srcId="{97EFF09A-0DE7-4E7E-A6D4-E49D7014D59C}" destId="{0DD12F48-A971-4631-9662-291AB751C06C}" srcOrd="1" destOrd="0" parTransId="{2EA5908F-DD97-4B2B-8283-62ED7E0944F7}" sibTransId="{DF38DE44-D5A2-430F-9A60-334C28E5C725}"/>
    <dgm:cxn modelId="{15FA1331-0618-402C-AC83-4FBA13D4D497}" srcId="{7171B4DC-F615-4489-84AC-9ACF10F726E8}" destId="{2F8B3907-FF47-4E85-9298-10BC2313144F}" srcOrd="2" destOrd="0" parTransId="{A6C6AA6D-56EF-4330-AA86-6F69838C7253}" sibTransId="{5C6FF0BB-CC95-4D28-948B-52BF3283B6FE}"/>
    <dgm:cxn modelId="{276D8D36-D6A2-4930-924C-A636E1911B55}" type="presOf" srcId="{C699CB47-6C18-45A8-BBBD-F806B8E5B754}" destId="{F8F3FA7D-1A72-4647-96A3-3F633F6D2A09}" srcOrd="0" destOrd="1" presId="urn:microsoft.com/office/officeart/2005/8/layout/hList2"/>
    <dgm:cxn modelId="{8C1D113A-93AC-4004-BA63-8DBEE44CCC4B}" srcId="{7171B4DC-F615-4489-84AC-9ACF10F726E8}" destId="{ECFCC8BE-6733-4F67-BFDD-F890194858C9}" srcOrd="0" destOrd="0" parTransId="{A7A06059-D70F-458A-A783-7B775535C33D}" sibTransId="{3F4BF2B1-1DEA-4122-9E0A-C04F86408EED}"/>
    <dgm:cxn modelId="{774B4B41-A382-40E4-86CC-3BE3290DC847}" srcId="{368CD1D1-4915-403B-88E9-ACF1523E7DAC}" destId="{18E9B8B4-2C85-4594-BCF3-A6B522538278}" srcOrd="2" destOrd="0" parTransId="{4C078AE9-3A0C-47DB-96F2-4DD70643E146}" sibTransId="{9376C93D-CD31-4623-A7CD-2CB2583AA83A}"/>
    <dgm:cxn modelId="{6BD7F66C-CBBD-421D-BD05-E816E58C1E13}" type="presOf" srcId="{ECFCC8BE-6733-4F67-BFDD-F890194858C9}" destId="{F8F3FA7D-1A72-4647-96A3-3F633F6D2A09}" srcOrd="0" destOrd="0" presId="urn:microsoft.com/office/officeart/2005/8/layout/hList2"/>
    <dgm:cxn modelId="{69C70451-B264-42CC-97C4-D2D044DB9312}" srcId="{368CD1D1-4915-403B-88E9-ACF1523E7DAC}" destId="{7D7392E6-9EF3-421F-B189-A16CD8F56338}" srcOrd="3" destOrd="0" parTransId="{27E49BC2-206A-4CC4-BD3B-3D2078960F65}" sibTransId="{19F4DBDE-CC6A-477E-9AC0-8B8F993BBE1B}"/>
    <dgm:cxn modelId="{7D4C7555-64E5-408F-A468-8855454260CA}" srcId="{368CD1D1-4915-403B-88E9-ACF1523E7DAC}" destId="{9967E95F-4228-4DF7-8363-C5AFE714282A}" srcOrd="4" destOrd="0" parTransId="{23BCABA4-B5F1-42F8-9C9E-5E24FCEA52B0}" sibTransId="{B95F6FC9-4FD3-42CD-9084-3978B59BFA82}"/>
    <dgm:cxn modelId="{5AAED555-D586-4215-8CAB-53BB9E03EA12}" srcId="{914CC6A7-09B9-49BA-8106-B28C7D6EA3D3}" destId="{7171B4DC-F615-4489-84AC-9ACF10F726E8}" srcOrd="1" destOrd="0" parTransId="{EA4EB4D4-7703-48C6-94F7-C3F6F6425BD1}" sibTransId="{41F3AD86-F43E-4599-8469-F1A7F7A284AA}"/>
    <dgm:cxn modelId="{EBF43059-374B-45A0-B94D-DDEBCF956CE9}" srcId="{368CD1D1-4915-403B-88E9-ACF1523E7DAC}" destId="{BF83199B-9D38-4988-BA9C-E64C641AF621}" srcOrd="5" destOrd="0" parTransId="{B298E4FE-64D7-46F4-BCC7-CE96D3FEF991}" sibTransId="{9A4DC581-0ACF-4CB6-9F9F-746E7D5D4419}"/>
    <dgm:cxn modelId="{FC81B779-B83D-4129-9562-ED0B168EEACA}" type="presOf" srcId="{9967E95F-4228-4DF7-8363-C5AFE714282A}" destId="{FEA1DD06-4212-41CD-A8F9-BC47A1283B5C}" srcOrd="0" destOrd="4" presId="urn:microsoft.com/office/officeart/2005/8/layout/hList2"/>
    <dgm:cxn modelId="{116B9587-0146-4E43-8A7F-6EE1F5871032}" type="presOf" srcId="{7171B4DC-F615-4489-84AC-9ACF10F726E8}" destId="{FE55A9E6-9169-43B9-91AD-8201618E7604}" srcOrd="0" destOrd="0" presId="urn:microsoft.com/office/officeart/2005/8/layout/hList2"/>
    <dgm:cxn modelId="{1FE20E9D-5ED0-4823-896C-EE5D6CBBA2C2}" type="presOf" srcId="{7D7392E6-9EF3-421F-B189-A16CD8F56338}" destId="{FEA1DD06-4212-41CD-A8F9-BC47A1283B5C}" srcOrd="0" destOrd="3" presId="urn:microsoft.com/office/officeart/2005/8/layout/hList2"/>
    <dgm:cxn modelId="{EAEB5D9E-1667-4569-BBAA-A3B1F88B5A19}" srcId="{368CD1D1-4915-403B-88E9-ACF1523E7DAC}" destId="{E68C196D-0C86-4E1F-B3B8-DA90F3D63D65}" srcOrd="1" destOrd="0" parTransId="{2F5865D2-445D-4542-A709-F7769440914F}" sibTransId="{3FE85B06-47A6-41AD-8CDD-BFC05CEDB299}"/>
    <dgm:cxn modelId="{DADBFAA3-6681-452A-ACBC-A4E2326AFD17}" srcId="{7171B4DC-F615-4489-84AC-9ACF10F726E8}" destId="{C699CB47-6C18-45A8-BBBD-F806B8E5B754}" srcOrd="1" destOrd="0" parTransId="{1EC36578-2BB2-46D3-ABAD-13D1C32FAFFC}" sibTransId="{8ED067CB-38FF-40AB-848A-EC3F8EEBEDD0}"/>
    <dgm:cxn modelId="{4BA3DBA4-6A4F-427F-898A-CDD3BB671E3A}" type="presOf" srcId="{557909CB-FBC5-4258-A124-87286C12B69B}" destId="{FEA1DD06-4212-41CD-A8F9-BC47A1283B5C}" srcOrd="0" destOrd="7" presId="urn:microsoft.com/office/officeart/2005/8/layout/hList2"/>
    <dgm:cxn modelId="{55482BAC-316F-4375-9B73-88BE1E291EAD}" type="presOf" srcId="{18E9B8B4-2C85-4594-BCF3-A6B522538278}" destId="{FEA1DD06-4212-41CD-A8F9-BC47A1283B5C}" srcOrd="0" destOrd="2" presId="urn:microsoft.com/office/officeart/2005/8/layout/hList2"/>
    <dgm:cxn modelId="{D92341AC-84BB-4A2E-BF89-4A1897556D0E}" type="presOf" srcId="{E68C196D-0C86-4E1F-B3B8-DA90F3D63D65}" destId="{FEA1DD06-4212-41CD-A8F9-BC47A1283B5C}" srcOrd="0" destOrd="1" presId="urn:microsoft.com/office/officeart/2005/8/layout/hList2"/>
    <dgm:cxn modelId="{F41599AC-A530-410F-B8DD-EE938FABE7A9}" type="presOf" srcId="{A3EEE8E3-EB0A-4C00-9273-2628600CC786}" destId="{BFC3843D-421F-45F2-BC2F-142502AA7228}" srcOrd="0" destOrd="0" presId="urn:microsoft.com/office/officeart/2005/8/layout/hList2"/>
    <dgm:cxn modelId="{22B8F9B7-A3F3-420F-81F3-C3CC29502656}" type="presOf" srcId="{2F8B3907-FF47-4E85-9298-10BC2313144F}" destId="{F8F3FA7D-1A72-4647-96A3-3F633F6D2A09}" srcOrd="0" destOrd="2" presId="urn:microsoft.com/office/officeart/2005/8/layout/hList2"/>
    <dgm:cxn modelId="{B97D1ADC-561F-43F1-89DC-DEE1648F1766}" srcId="{368CD1D1-4915-403B-88E9-ACF1523E7DAC}" destId="{557909CB-FBC5-4258-A124-87286C12B69B}" srcOrd="7" destOrd="0" parTransId="{9F1B7DA2-5B13-4A75-8F8B-F7A268714252}" sibTransId="{164E8D52-9337-4823-A3A9-C26BC5DDA93F}"/>
    <dgm:cxn modelId="{10C4D4DD-EDC0-4F13-B407-5AF61F492FA4}" srcId="{368CD1D1-4915-403B-88E9-ACF1523E7DAC}" destId="{8DB94366-3312-4907-967E-C604B0727720}" srcOrd="0" destOrd="0" parTransId="{14240B7D-90C8-41AA-9FE6-F19EBC289C9D}" sibTransId="{CEB0AC4A-8FF8-4804-B53A-79944434FF3A}"/>
    <dgm:cxn modelId="{E44301E2-C3C1-4A21-AEAE-746067640AB9}" srcId="{914CC6A7-09B9-49BA-8106-B28C7D6EA3D3}" destId="{97EFF09A-0DE7-4E7E-A6D4-E49D7014D59C}" srcOrd="2" destOrd="0" parTransId="{DF03E2D8-87EB-443B-91F9-65956F7D445B}" sibTransId="{98879DF4-C92F-414A-9CE1-F64BD70469C5}"/>
    <dgm:cxn modelId="{C2CA95E4-8C38-458C-B1E2-1DDB2FD7BF2F}" type="presOf" srcId="{BF83199B-9D38-4988-BA9C-E64C641AF621}" destId="{FEA1DD06-4212-41CD-A8F9-BC47A1283B5C}" srcOrd="0" destOrd="5" presId="urn:microsoft.com/office/officeart/2005/8/layout/hList2"/>
    <dgm:cxn modelId="{7629C1E6-BEFD-48BB-9C2A-5DDE504C237D}" type="presOf" srcId="{2662E96E-65E6-4A85-B1FE-A27BA030C1C9}" destId="{FEA1DD06-4212-41CD-A8F9-BC47A1283B5C}" srcOrd="0" destOrd="6" presId="urn:microsoft.com/office/officeart/2005/8/layout/hList2"/>
    <dgm:cxn modelId="{FAC053FD-9E25-4608-B6C2-03094B46DCBD}" type="presOf" srcId="{914CC6A7-09B9-49BA-8106-B28C7D6EA3D3}" destId="{0246E57D-C27E-4268-9420-88B830AE7661}" srcOrd="0" destOrd="0" presId="urn:microsoft.com/office/officeart/2005/8/layout/hList2"/>
    <dgm:cxn modelId="{22825DE1-42B0-4EB8-9EC0-B4FB2E80D9A2}" type="presParOf" srcId="{0246E57D-C27E-4268-9420-88B830AE7661}" destId="{BA7D1889-F521-484C-851A-65AEAE0D247F}" srcOrd="0" destOrd="0" presId="urn:microsoft.com/office/officeart/2005/8/layout/hList2"/>
    <dgm:cxn modelId="{9241B5BD-02AC-4891-9A29-6322F319FD60}" type="presParOf" srcId="{BA7D1889-F521-484C-851A-65AEAE0D247F}" destId="{6790CAFB-2F2A-4E30-A2F6-20BCBF3BA22F}" srcOrd="0" destOrd="0" presId="urn:microsoft.com/office/officeart/2005/8/layout/hList2"/>
    <dgm:cxn modelId="{BFF962D5-7A1E-44E6-BCBE-1298AFEC2D1C}" type="presParOf" srcId="{BA7D1889-F521-484C-851A-65AEAE0D247F}" destId="{FEA1DD06-4212-41CD-A8F9-BC47A1283B5C}" srcOrd="1" destOrd="0" presId="urn:microsoft.com/office/officeart/2005/8/layout/hList2"/>
    <dgm:cxn modelId="{2CC2C182-95E4-4733-ADD6-7E685DBA1C0D}" type="presParOf" srcId="{BA7D1889-F521-484C-851A-65AEAE0D247F}" destId="{818CBAAF-5FEF-4184-992C-832E3CAF4763}" srcOrd="2" destOrd="0" presId="urn:microsoft.com/office/officeart/2005/8/layout/hList2"/>
    <dgm:cxn modelId="{AD2B31B5-BC59-4C49-9E27-9E2CF2C48CAE}" type="presParOf" srcId="{0246E57D-C27E-4268-9420-88B830AE7661}" destId="{AA576FEB-11B0-4837-B0B7-5056EA501FD6}" srcOrd="1" destOrd="0" presId="urn:microsoft.com/office/officeart/2005/8/layout/hList2"/>
    <dgm:cxn modelId="{EDCF6EFB-A13A-4D64-9597-ABC3C56C8505}" type="presParOf" srcId="{0246E57D-C27E-4268-9420-88B830AE7661}" destId="{E056721E-B9FD-4679-AE64-D774E139AB8A}" srcOrd="2" destOrd="0" presId="urn:microsoft.com/office/officeart/2005/8/layout/hList2"/>
    <dgm:cxn modelId="{9CA3E865-DE40-46B2-B31A-D24A36CD2083}" type="presParOf" srcId="{E056721E-B9FD-4679-AE64-D774E139AB8A}" destId="{3FC355A8-81EA-4E09-9BA2-EAFB2ADC70B7}" srcOrd="0" destOrd="0" presId="urn:microsoft.com/office/officeart/2005/8/layout/hList2"/>
    <dgm:cxn modelId="{B4E03BCF-6E3C-486D-9A87-5AFD62121960}" type="presParOf" srcId="{E056721E-B9FD-4679-AE64-D774E139AB8A}" destId="{F8F3FA7D-1A72-4647-96A3-3F633F6D2A09}" srcOrd="1" destOrd="0" presId="urn:microsoft.com/office/officeart/2005/8/layout/hList2"/>
    <dgm:cxn modelId="{0332B681-35D3-4B84-A490-CE92D29C15E7}" type="presParOf" srcId="{E056721E-B9FD-4679-AE64-D774E139AB8A}" destId="{FE55A9E6-9169-43B9-91AD-8201618E7604}" srcOrd="2" destOrd="0" presId="urn:microsoft.com/office/officeart/2005/8/layout/hList2"/>
    <dgm:cxn modelId="{5CFFE219-6547-4BF7-BC55-C4711AC1737D}" type="presParOf" srcId="{0246E57D-C27E-4268-9420-88B830AE7661}" destId="{A6B8FE2D-C590-4A28-AC1A-7224408B0885}" srcOrd="3" destOrd="0" presId="urn:microsoft.com/office/officeart/2005/8/layout/hList2"/>
    <dgm:cxn modelId="{C8D990C4-5099-465D-9BDC-F4319F3E5FAB}" type="presParOf" srcId="{0246E57D-C27E-4268-9420-88B830AE7661}" destId="{74DC91C2-9C38-4686-8761-D59D02697428}" srcOrd="4" destOrd="0" presId="urn:microsoft.com/office/officeart/2005/8/layout/hList2"/>
    <dgm:cxn modelId="{D3AE2B9B-3D61-4E3D-807C-6D6C6779A4E8}" type="presParOf" srcId="{74DC91C2-9C38-4686-8761-D59D02697428}" destId="{640DD266-DD15-435D-BC2F-643B3B86A8DD}" srcOrd="0" destOrd="0" presId="urn:microsoft.com/office/officeart/2005/8/layout/hList2"/>
    <dgm:cxn modelId="{9D3B6593-0E8B-4673-B8BD-7D58ECCF3BCD}" type="presParOf" srcId="{74DC91C2-9C38-4686-8761-D59D02697428}" destId="{BFC3843D-421F-45F2-BC2F-142502AA7228}" srcOrd="1" destOrd="0" presId="urn:microsoft.com/office/officeart/2005/8/layout/hList2"/>
    <dgm:cxn modelId="{C142B129-B244-4A40-98CD-72756BE61F53}" type="presParOf" srcId="{74DC91C2-9C38-4686-8761-D59D02697428}" destId="{6DD7716E-8084-42AE-BEAC-0EF26A76033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3EE04-8B3A-453D-8613-BE55626C4ADB}">
      <dsp:nvSpPr>
        <dsp:cNvPr id="0" name=""/>
        <dsp:cNvSpPr/>
      </dsp:nvSpPr>
      <dsp:spPr>
        <a:xfrm rot="5400000">
          <a:off x="-154436" y="156421"/>
          <a:ext cx="1029577" cy="720704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1</a:t>
          </a:r>
        </a:p>
      </dsp:txBody>
      <dsp:txXfrm rot="-5400000">
        <a:off x="1" y="362336"/>
        <a:ext cx="720704" cy="308873"/>
      </dsp:txXfrm>
    </dsp:sp>
    <dsp:sp modelId="{3AB8A6C8-0681-40FB-935B-DB32C5D23FCD}">
      <dsp:nvSpPr>
        <dsp:cNvPr id="0" name=""/>
        <dsp:cNvSpPr/>
      </dsp:nvSpPr>
      <dsp:spPr>
        <a:xfrm rot="5400000">
          <a:off x="4166199" y="-3443510"/>
          <a:ext cx="669225" cy="756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Gap analysis between arrests &amp; convictions to determine reasons for failure of LE attempts</a:t>
          </a:r>
        </a:p>
      </dsp:txBody>
      <dsp:txXfrm rot="-5400000">
        <a:off x="720705" y="34653"/>
        <a:ext cx="7527546" cy="603887"/>
      </dsp:txXfrm>
    </dsp:sp>
    <dsp:sp modelId="{DF16B7AC-380A-4CD3-B21F-47C5C9181D80}">
      <dsp:nvSpPr>
        <dsp:cNvPr id="0" name=""/>
        <dsp:cNvSpPr/>
      </dsp:nvSpPr>
      <dsp:spPr>
        <a:xfrm rot="5400000">
          <a:off x="-154436" y="1068164"/>
          <a:ext cx="1029577" cy="720704"/>
        </a:xfrm>
        <a:prstGeom prst="chevron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2</a:t>
          </a:r>
        </a:p>
      </dsp:txBody>
      <dsp:txXfrm rot="-5400000">
        <a:off x="1" y="1274079"/>
        <a:ext cx="720704" cy="308873"/>
      </dsp:txXfrm>
    </dsp:sp>
    <dsp:sp modelId="{5535A5D2-598D-4E23-8E6C-F35D5F84A9B5}">
      <dsp:nvSpPr>
        <dsp:cNvPr id="0" name=""/>
        <dsp:cNvSpPr/>
      </dsp:nvSpPr>
      <dsp:spPr>
        <a:xfrm rot="5400000">
          <a:off x="4166199" y="-2531767"/>
          <a:ext cx="669225" cy="756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SLP’s building capacity and earning credits</a:t>
          </a:r>
        </a:p>
      </dsp:txBody>
      <dsp:txXfrm rot="-5400000">
        <a:off x="720705" y="946396"/>
        <a:ext cx="7527546" cy="603887"/>
      </dsp:txXfrm>
    </dsp:sp>
    <dsp:sp modelId="{202776E7-D052-45F8-8D98-482496E81201}">
      <dsp:nvSpPr>
        <dsp:cNvPr id="0" name=""/>
        <dsp:cNvSpPr/>
      </dsp:nvSpPr>
      <dsp:spPr>
        <a:xfrm rot="5400000">
          <a:off x="-154436" y="1979907"/>
          <a:ext cx="1029577" cy="720704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3</a:t>
          </a:r>
        </a:p>
      </dsp:txBody>
      <dsp:txXfrm rot="-5400000">
        <a:off x="1" y="2185822"/>
        <a:ext cx="720704" cy="308873"/>
      </dsp:txXfrm>
    </dsp:sp>
    <dsp:sp modelId="{EA6F463D-70E2-4647-B504-9B4CB7A571E3}">
      <dsp:nvSpPr>
        <dsp:cNvPr id="0" name=""/>
        <dsp:cNvSpPr/>
      </dsp:nvSpPr>
      <dsp:spPr>
        <a:xfrm rot="5400000">
          <a:off x="4104734" y="-1561151"/>
          <a:ext cx="669225" cy="75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Development of accredited training programme</a:t>
          </a:r>
        </a:p>
      </dsp:txBody>
      <dsp:txXfrm rot="-5400000">
        <a:off x="688157" y="1888095"/>
        <a:ext cx="7469711" cy="603887"/>
      </dsp:txXfrm>
    </dsp:sp>
    <dsp:sp modelId="{8B3566A4-9845-4926-846E-E99E39123797}">
      <dsp:nvSpPr>
        <dsp:cNvPr id="0" name=""/>
        <dsp:cNvSpPr/>
      </dsp:nvSpPr>
      <dsp:spPr>
        <a:xfrm rot="5400000">
          <a:off x="-154436" y="2891651"/>
          <a:ext cx="1029577" cy="720704"/>
        </a:xfrm>
        <a:prstGeom prst="chevron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4</a:t>
          </a:r>
        </a:p>
      </dsp:txBody>
      <dsp:txXfrm rot="-5400000">
        <a:off x="1" y="3097566"/>
        <a:ext cx="720704" cy="308873"/>
      </dsp:txXfrm>
    </dsp:sp>
    <dsp:sp modelId="{968DE3B3-C2FA-48AC-B3B6-E93B1D08A20E}">
      <dsp:nvSpPr>
        <dsp:cNvPr id="0" name=""/>
        <dsp:cNvSpPr/>
      </dsp:nvSpPr>
      <dsp:spPr>
        <a:xfrm rot="5400000">
          <a:off x="4166199" y="-708280"/>
          <a:ext cx="669225" cy="756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Roll-out of programme &amp; start process to establish academy</a:t>
          </a:r>
        </a:p>
      </dsp:txBody>
      <dsp:txXfrm rot="-5400000">
        <a:off x="720705" y="2769883"/>
        <a:ext cx="7527546" cy="603887"/>
      </dsp:txXfrm>
    </dsp:sp>
    <dsp:sp modelId="{4BD19873-756D-42B2-989F-907E6EE49A4B}">
      <dsp:nvSpPr>
        <dsp:cNvPr id="0" name=""/>
        <dsp:cNvSpPr/>
      </dsp:nvSpPr>
      <dsp:spPr>
        <a:xfrm rot="5400000">
          <a:off x="-154436" y="3803394"/>
          <a:ext cx="1029577" cy="720704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5</a:t>
          </a:r>
        </a:p>
      </dsp:txBody>
      <dsp:txXfrm rot="-5400000">
        <a:off x="1" y="4009309"/>
        <a:ext cx="720704" cy="308873"/>
      </dsp:txXfrm>
    </dsp:sp>
    <dsp:sp modelId="{50341A84-5579-4052-B835-0F73ACB74C19}">
      <dsp:nvSpPr>
        <dsp:cNvPr id="0" name=""/>
        <dsp:cNvSpPr/>
      </dsp:nvSpPr>
      <dsp:spPr>
        <a:xfrm rot="5400000">
          <a:off x="4093545" y="226912"/>
          <a:ext cx="669225" cy="756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Adapt course to needs of other countries. Starts parallel  with Phase 1 through consultation with NEPAD, AU</a:t>
          </a:r>
        </a:p>
      </dsp:txBody>
      <dsp:txXfrm rot="-5400000">
        <a:off x="648051" y="3705076"/>
        <a:ext cx="7527546" cy="603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CBAAF-5FEF-4184-992C-832E3CAF4763}">
      <dsp:nvSpPr>
        <dsp:cNvPr id="0" name=""/>
        <dsp:cNvSpPr/>
      </dsp:nvSpPr>
      <dsp:spPr>
        <a:xfrm rot="16200000">
          <a:off x="-1780404" y="2710828"/>
          <a:ext cx="4119038" cy="440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163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SLP’s</a:t>
          </a:r>
        </a:p>
      </dsp:txBody>
      <dsp:txXfrm>
        <a:off x="-1780404" y="2710828"/>
        <a:ext cx="4119038" cy="440121"/>
      </dsp:txXfrm>
    </dsp:sp>
    <dsp:sp modelId="{FEA1DD06-4212-41CD-A8F9-BC47A1283B5C}">
      <dsp:nvSpPr>
        <dsp:cNvPr id="0" name=""/>
        <dsp:cNvSpPr/>
      </dsp:nvSpPr>
      <dsp:spPr>
        <a:xfrm>
          <a:off x="499175" y="871370"/>
          <a:ext cx="2192271" cy="411903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88163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Law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Crime scene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Detection &amp; monitoring fisheries transgressions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Investigation of crime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Species ID &amp; technology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Advanced investigations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Forensic investigations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500" kern="1200" dirty="0"/>
        </a:p>
      </dsp:txBody>
      <dsp:txXfrm>
        <a:off x="499175" y="871370"/>
        <a:ext cx="2192271" cy="4119038"/>
      </dsp:txXfrm>
    </dsp:sp>
    <dsp:sp modelId="{6790CAFB-2F2A-4E30-A2F6-20BCBF3BA22F}">
      <dsp:nvSpPr>
        <dsp:cNvPr id="0" name=""/>
        <dsp:cNvSpPr/>
      </dsp:nvSpPr>
      <dsp:spPr>
        <a:xfrm>
          <a:off x="3214460" y="0"/>
          <a:ext cx="880242" cy="8802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A9E6-9169-43B9-91AD-8201618E7604}">
      <dsp:nvSpPr>
        <dsp:cNvPr id="0" name=""/>
        <dsp:cNvSpPr/>
      </dsp:nvSpPr>
      <dsp:spPr>
        <a:xfrm rot="16200000">
          <a:off x="1416344" y="2710828"/>
          <a:ext cx="4119038" cy="440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163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Higher Certificate</a:t>
          </a:r>
        </a:p>
      </dsp:txBody>
      <dsp:txXfrm>
        <a:off x="1416344" y="2710828"/>
        <a:ext cx="4119038" cy="440121"/>
      </dsp:txXfrm>
    </dsp:sp>
    <dsp:sp modelId="{F8F3FA7D-1A72-4647-96A3-3F633F6D2A09}">
      <dsp:nvSpPr>
        <dsp:cNvPr id="0" name=""/>
        <dsp:cNvSpPr/>
      </dsp:nvSpPr>
      <dsp:spPr>
        <a:xfrm>
          <a:off x="3695924" y="871370"/>
          <a:ext cx="2192271" cy="411903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88163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Criminal Justice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Credits earned through SLP’s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1 Year qualification</a:t>
          </a:r>
        </a:p>
      </dsp:txBody>
      <dsp:txXfrm>
        <a:off x="3695924" y="871370"/>
        <a:ext cx="2192271" cy="4119038"/>
      </dsp:txXfrm>
    </dsp:sp>
    <dsp:sp modelId="{3FC355A8-81EA-4E09-9BA2-EAFB2ADC70B7}">
      <dsp:nvSpPr>
        <dsp:cNvPr id="0" name=""/>
        <dsp:cNvSpPr/>
      </dsp:nvSpPr>
      <dsp:spPr>
        <a:xfrm>
          <a:off x="0" y="0"/>
          <a:ext cx="880242" cy="88024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7716E-8084-42AE-BEAC-0EF26A760335}">
      <dsp:nvSpPr>
        <dsp:cNvPr id="0" name=""/>
        <dsp:cNvSpPr/>
      </dsp:nvSpPr>
      <dsp:spPr>
        <a:xfrm rot="16200000">
          <a:off x="4613094" y="2710828"/>
          <a:ext cx="4119038" cy="440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163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Diploma</a:t>
          </a:r>
        </a:p>
      </dsp:txBody>
      <dsp:txXfrm>
        <a:off x="4613094" y="2710828"/>
        <a:ext cx="4119038" cy="440121"/>
      </dsp:txXfrm>
    </dsp:sp>
    <dsp:sp modelId="{BFC3843D-421F-45F2-BC2F-142502AA7228}">
      <dsp:nvSpPr>
        <dsp:cNvPr id="0" name=""/>
        <dsp:cNvSpPr/>
      </dsp:nvSpPr>
      <dsp:spPr>
        <a:xfrm>
          <a:off x="6892674" y="871370"/>
          <a:ext cx="2192271" cy="411903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88163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Criminal Justice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3 Year qualification</a:t>
          </a:r>
        </a:p>
      </dsp:txBody>
      <dsp:txXfrm>
        <a:off x="6892674" y="871370"/>
        <a:ext cx="2192271" cy="4119038"/>
      </dsp:txXfrm>
    </dsp:sp>
    <dsp:sp modelId="{640DD266-DD15-435D-BC2F-643B3B86A8DD}">
      <dsp:nvSpPr>
        <dsp:cNvPr id="0" name=""/>
        <dsp:cNvSpPr/>
      </dsp:nvSpPr>
      <dsp:spPr>
        <a:xfrm>
          <a:off x="6493228" y="0"/>
          <a:ext cx="880242" cy="8802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8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7F3C-170B-4CAB-BA3D-BAAA18DE9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0277"/>
            <a:ext cx="9144000" cy="1197837"/>
          </a:xfrm>
          <a:noFill/>
        </p:spPr>
        <p:txBody>
          <a:bodyPr anchor="b">
            <a:noAutofit/>
          </a:bodyPr>
          <a:lstStyle>
            <a:lvl1pPr algn="ctr">
              <a:defRPr sz="4400" b="0" cap="all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1FC00-2320-4B15-B5C1-621BF28F1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1832"/>
            <a:ext cx="9144000" cy="787082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C106-6B88-4A7E-9371-964443FC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4436-F96D-4D55-BC92-8D11EAED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BAC0F-078B-4702-A8B8-72BC478A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BEC23-8DEA-47FB-8066-868D2E1E8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2174" y="1199314"/>
            <a:ext cx="6247652" cy="1129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31E7F-0B47-4325-B393-4A2BB87A097B}"/>
              </a:ext>
            </a:extLst>
          </p:cNvPr>
          <p:cNvSpPr txBox="1"/>
          <p:nvPr userDrawn="1"/>
        </p:nvSpPr>
        <p:spPr>
          <a:xfrm>
            <a:off x="1582783" y="2542571"/>
            <a:ext cx="902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spc="600" dirty="0">
                <a:solidFill>
                  <a:schemeClr val="bg1"/>
                </a:solidFill>
              </a:rPr>
              <a:t>CENTRE FOR LAW IN ACTION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2FA65B-EAA7-4B24-A0FD-E430E7D82B58}"/>
              </a:ext>
            </a:extLst>
          </p:cNvPr>
          <p:cNvCxnSpPr/>
          <p:nvPr userDrawn="1"/>
        </p:nvCxnSpPr>
        <p:spPr>
          <a:xfrm>
            <a:off x="2908663" y="2503383"/>
            <a:ext cx="63746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1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AE96F-16EA-4AD3-949F-9C1FF614B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CFC9-ECBC-4EA3-A25A-0CCF0C25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F0E9-D334-4BFA-8F6F-4CF958D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FEF7-F24B-43A9-8F0D-D42C9C52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59965-39E7-4163-B506-8E8DA0D45855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33651E3-617C-4F79-8BDE-C6C3CB63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129A1B-FF56-4E9A-9CDF-A71290CF5986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50A26EF6-B9DF-497B-AEDF-AFD75DA544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7C42-AEAF-4D57-9EF1-DAC90047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722727" cy="5811838"/>
          </a:xfrm>
        </p:spPr>
        <p:txBody>
          <a:bodyPr vert="eaVert"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72669-E70B-4476-B7CF-14E40157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F9CD-8CBC-4DB6-A372-D28F36BC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BA56-C8DF-42C7-983F-F3CA02E0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AB98A-4C97-44A3-BE3E-9B97330B5FAD}"/>
              </a:ext>
            </a:extLst>
          </p:cNvPr>
          <p:cNvGrpSpPr/>
          <p:nvPr userDrawn="1"/>
        </p:nvGrpSpPr>
        <p:grpSpPr>
          <a:xfrm rot="5400000">
            <a:off x="6086999" y="3895201"/>
            <a:ext cx="8740729" cy="950327"/>
            <a:chOff x="0" y="251618"/>
            <a:chExt cx="12192000" cy="132556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8FAC50-8B0B-40F3-8766-51FAAA82022C}"/>
                </a:ext>
              </a:extLst>
            </p:cNvPr>
            <p:cNvCxnSpPr/>
            <p:nvPr userDrawn="1"/>
          </p:nvCxnSpPr>
          <p:spPr>
            <a:xfrm>
              <a:off x="0" y="914399"/>
              <a:ext cx="1219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Placeholder 1">
              <a:extLst>
                <a:ext uri="{FF2B5EF4-FFF2-40B4-BE49-F238E27FC236}">
                  <a16:creationId xmlns:a16="http://schemas.microsoft.com/office/drawing/2014/main" id="{78F2A9BA-4ABB-4DE2-80C0-8B8A17A076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83789" y="251618"/>
              <a:ext cx="9741875" cy="132556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spc="300">
                  <a:solidFill>
                    <a:srgbClr val="081B2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CLICK TO EDIT MASTER TITLE STYLE</a:t>
              </a:r>
              <a:endParaRPr lang="en-ZA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8035A-B6EC-45C2-87A7-8D269D718C25}"/>
                </a:ext>
              </a:extLst>
            </p:cNvPr>
            <p:cNvSpPr/>
            <p:nvPr userDrawn="1"/>
          </p:nvSpPr>
          <p:spPr>
            <a:xfrm>
              <a:off x="852268" y="587325"/>
              <a:ext cx="654149" cy="654149"/>
            </a:xfrm>
            <a:prstGeom prst="ellipse">
              <a:avLst/>
            </a:prstGeom>
            <a:solidFill>
              <a:srgbClr val="F8B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2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DF8B3118-7723-4E80-AB6C-D2905546A6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 rot="5400000">
            <a:off x="-278354" y="2779123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07EA-CC42-4C67-A446-DB2E664E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38B2-4C25-423C-B823-A94A146F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01AD-A9E7-4B03-B712-304C8D39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56A6-853E-496C-BFCE-951B314C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199F71-F9A0-4056-A977-E920D7E9D3F5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B553BF2-EFFC-4621-8221-90317C10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1EA012-C10F-4E06-AD99-2820911A62FD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77F8ED37-91A8-4F24-8752-735857CB37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8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BF94-B9FB-448A-80F0-E3A0972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569"/>
            <a:ext cx="10515600" cy="1326906"/>
          </a:xfrm>
          <a:noFill/>
        </p:spPr>
        <p:txBody>
          <a:bodyPr anchor="b">
            <a:normAutofit/>
          </a:bodyPr>
          <a:lstStyle>
            <a:lvl1pPr algn="ctr">
              <a:defRPr sz="440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EA46F-C225-44DD-A15E-3AC706D3C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6743"/>
            <a:ext cx="10515600" cy="1278499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8A81-27C2-453D-9ED7-C86435EF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523A-C768-4BE1-85EA-63D4E8E0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579D5-59C1-4B08-9A2B-E00C0129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4C72CD-1CDA-448F-865C-DE67C3578EC7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939"/>
            <a:ext cx="10521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95B92E-FCEB-4C4D-B433-566E79523A3B}"/>
              </a:ext>
            </a:extLst>
          </p:cNvPr>
          <p:cNvGrpSpPr/>
          <p:nvPr userDrawn="1"/>
        </p:nvGrpSpPr>
        <p:grpSpPr>
          <a:xfrm>
            <a:off x="2575741" y="979634"/>
            <a:ext cx="7027817" cy="1445945"/>
            <a:chOff x="1582783" y="960158"/>
            <a:chExt cx="9026434" cy="1857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07A949-DE8A-4E80-A434-D5168535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72174" y="960158"/>
              <a:ext cx="6247652" cy="11298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A5BF48-681A-43BD-981B-7A1A05991E40}"/>
                </a:ext>
              </a:extLst>
            </p:cNvPr>
            <p:cNvSpPr txBox="1"/>
            <p:nvPr userDrawn="1"/>
          </p:nvSpPr>
          <p:spPr>
            <a:xfrm>
              <a:off x="1582783" y="2303415"/>
              <a:ext cx="9026434" cy="51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spc="600" dirty="0">
                  <a:solidFill>
                    <a:schemeClr val="bg1"/>
                  </a:solidFill>
                </a:rPr>
                <a:t>CENTRE FOR LAW IN ACTION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5A2671-3246-4251-9AFD-36636C7C8A8D}"/>
                </a:ext>
              </a:extLst>
            </p:cNvPr>
            <p:cNvCxnSpPr/>
            <p:nvPr userDrawn="1"/>
          </p:nvCxnSpPr>
          <p:spPr>
            <a:xfrm>
              <a:off x="2908663" y="2264227"/>
              <a:ext cx="63746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1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C743-96D4-4B23-B71E-D0FFB83A8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40322-CCD7-4563-BF2D-D23D9CA05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440D5-A426-445A-BC4E-3500C972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B61CC-5CD0-4AA2-A688-DFA18886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D71E8-8EDF-4661-A288-F378684F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F89F6-2EC4-4AEC-861E-527BD9A2C927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69E8E1C-F25A-4A05-AB48-CBE4A2CA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80721-11C1-4848-9823-0CB8F4EEBED3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7CF3C6FD-603D-4F19-9476-EECBF12906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7BDD7-4261-4C42-9026-ECA71327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81B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8922B-6AAC-4293-B455-1BCF1B0E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81443-123E-484F-B05D-435AFA119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81B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F329F-FC38-4270-9541-28189025F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81B2C"/>
                </a:solidFill>
              </a:defRPr>
            </a:lvl1pPr>
            <a:lvl2pPr>
              <a:defRPr>
                <a:solidFill>
                  <a:srgbClr val="081B2C"/>
                </a:solidFill>
              </a:defRPr>
            </a:lvl2pPr>
            <a:lvl3pPr>
              <a:defRPr>
                <a:solidFill>
                  <a:srgbClr val="081B2C"/>
                </a:solidFill>
              </a:defRPr>
            </a:lvl3pPr>
            <a:lvl4pPr>
              <a:defRPr>
                <a:solidFill>
                  <a:srgbClr val="081B2C"/>
                </a:solidFill>
              </a:defRPr>
            </a:lvl4pPr>
            <a:lvl5pPr>
              <a:defRPr>
                <a:solidFill>
                  <a:srgbClr val="081B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4D8DD-DA11-4C61-9ACC-12E0D27A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5D18-ADD6-422D-9AB8-FD5F29AF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3DCAF-EA78-4A85-9904-BB0A9BF6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2C9301-8B89-472C-A2BD-FD1FEA7ADAB4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DCE8EBF-341C-4780-87F4-5FC32544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7629F7-5D46-484B-8EF1-E5767BD86A1C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8AA50D9D-4E48-4F55-AA61-BE8E5C8B9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A5F6D-4150-4E53-9D34-1D3F1E24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F60D-44F5-4B47-AAA2-C8A9D46A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2A1DA-B02D-4187-9BF3-55671B00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61743-65C6-4455-9798-F2EC34297B1E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D7B0E0-6E08-4E62-B664-D195EBEA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99FE2F-FEA6-4E4F-82FF-FBDF0E49897F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92DBCA1F-21AB-401F-B214-5453F11963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2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87297-DA10-4F4B-8976-B0659FE1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8899-5BAC-4C71-B35B-DF03E7A9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C1747-11AA-4024-9A9E-BF425420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5BD25CA9-089F-451E-A5DA-6BC324782D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BABF-50C3-42ED-BF52-1E88CC9A6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44394"/>
            <a:ext cx="6172200" cy="4116656"/>
          </a:xfrm>
        </p:spPr>
        <p:txBody>
          <a:bodyPr/>
          <a:lstStyle>
            <a:lvl1pPr>
              <a:defRPr sz="3200">
                <a:solidFill>
                  <a:srgbClr val="081B2C"/>
                </a:solidFill>
              </a:defRPr>
            </a:lvl1pPr>
            <a:lvl2pPr>
              <a:defRPr sz="2800">
                <a:solidFill>
                  <a:srgbClr val="081B2C"/>
                </a:solidFill>
              </a:defRPr>
            </a:lvl2pPr>
            <a:lvl3pPr>
              <a:defRPr sz="2400">
                <a:solidFill>
                  <a:srgbClr val="081B2C"/>
                </a:solidFill>
              </a:defRPr>
            </a:lvl3pPr>
            <a:lvl4pPr>
              <a:defRPr sz="2000">
                <a:solidFill>
                  <a:srgbClr val="081B2C"/>
                </a:solidFill>
              </a:defRPr>
            </a:lvl4pPr>
            <a:lvl5pPr>
              <a:defRPr sz="2000">
                <a:solidFill>
                  <a:srgbClr val="081B2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ADFEA-F2E5-4B01-9DAF-8844D6F60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4394"/>
            <a:ext cx="3932237" cy="4124594"/>
          </a:xfrm>
        </p:spPr>
        <p:txBody>
          <a:bodyPr/>
          <a:lstStyle>
            <a:lvl1pPr marL="0" indent="0">
              <a:buNone/>
              <a:defRPr sz="1600">
                <a:solidFill>
                  <a:srgbClr val="081B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2D64-0DC5-4E23-9AD7-6B255661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81221-3C40-47B4-A1BC-A635DECA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43BC9-5FEB-497D-AA51-476C9C25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B8351-B0C6-4A1C-AC6F-B87ECA27EAC3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C3E061F-22EE-4A02-A3EA-4B34710D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2BC610-E7FF-4429-8E9F-F58922F01424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9806FAD5-5315-47EE-9D76-96685DF803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8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6CF96-8E3D-4B76-9081-49037DE5B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8123"/>
            <a:ext cx="6172200" cy="4172927"/>
          </a:xfrm>
        </p:spPr>
        <p:txBody>
          <a:bodyPr/>
          <a:lstStyle>
            <a:lvl1pPr marL="0" indent="0">
              <a:buNone/>
              <a:defRPr sz="3200">
                <a:solidFill>
                  <a:srgbClr val="081B2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8AB6-BFB0-4A1D-BDA4-F2060613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8123"/>
            <a:ext cx="3932237" cy="4180865"/>
          </a:xfrm>
        </p:spPr>
        <p:txBody>
          <a:bodyPr/>
          <a:lstStyle>
            <a:lvl1pPr marL="0" indent="0">
              <a:buNone/>
              <a:defRPr sz="1600">
                <a:solidFill>
                  <a:srgbClr val="081B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8B983-53D4-4EF9-9B3A-4F7DD04E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83E73-E57B-4718-80BA-D6709A8D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1933E-DB3E-4187-8B6C-524B7ED9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804B92-BE7E-43FA-9600-787DCEC163A8}"/>
              </a:ext>
            </a:extLst>
          </p:cNvPr>
          <p:cNvCxnSpPr/>
          <p:nvPr userDrawn="1"/>
        </p:nvCxnSpPr>
        <p:spPr>
          <a:xfrm>
            <a:off x="0" y="9143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CD2CEAB-D1D1-4586-A0C6-16163DB5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97418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654357-361D-472C-A508-EFF0F1223F26}"/>
              </a:ext>
            </a:extLst>
          </p:cNvPr>
          <p:cNvSpPr/>
          <p:nvPr userDrawn="1"/>
        </p:nvSpPr>
        <p:spPr>
          <a:xfrm>
            <a:off x="852268" y="587325"/>
            <a:ext cx="654149" cy="654149"/>
          </a:xfrm>
          <a:prstGeom prst="ellipse">
            <a:avLst/>
          </a:prstGeom>
          <a:solidFill>
            <a:srgbClr val="F8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8025B7AB-F0F8-4BFD-B557-1A04338182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32" r="3578" b="7087"/>
          <a:stretch/>
        </p:blipFill>
        <p:spPr bwMode="auto">
          <a:xfrm>
            <a:off x="10156370" y="5461359"/>
            <a:ext cx="1998619" cy="1299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1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C873-1443-4587-BC10-99903124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CCE5-8D2C-468C-970D-544BDFB6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6EE9-2B8E-4631-944C-989B58C0735D}" type="datetimeFigureOut">
              <a:rPr lang="en-ZA" smtClean="0"/>
              <a:t>2017/11/03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6A0E-4CEC-4A7B-A97C-3E74327BA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4DAC-EEB2-46F0-9E0A-597392414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5E15-F8D5-4957-83ED-0EB785B2027D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04495-2A45-4373-AAA6-2D231171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618"/>
            <a:ext cx="1040188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90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300">
          <a:solidFill>
            <a:srgbClr val="081B2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81B2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81B2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81B2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81B2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81B2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B43757-6366-4F26-BAA2-25E9A763D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Prof Hennie van As</a:t>
            </a:r>
          </a:p>
        </p:txBody>
      </p:sp>
      <p:pic>
        <p:nvPicPr>
          <p:cNvPr id="4" name="Picture 4" descr="C:\Users\hvanas\AppData\Local\Microsoft\Windows\Temporary Internet Files\Content.Outlook\XUJC958U\FishFORCE logos (007).jpg">
            <a:extLst>
              <a:ext uri="{FF2B5EF4-FFF2-40B4-BE49-F238E27FC236}">
                <a16:creationId xmlns:a16="http://schemas.microsoft.com/office/drawing/2014/main" id="{D9E74223-1227-4828-8041-AD6D3F9C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23" y="3284054"/>
            <a:ext cx="2493754" cy="16612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5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C38D0-377C-40FC-AF80-041429C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3955620" cy="1325563"/>
          </a:xfrm>
        </p:spPr>
        <p:txBody>
          <a:bodyPr/>
          <a:lstStyle/>
          <a:p>
            <a:r>
              <a:rPr lang="en-ZA" dirty="0"/>
              <a:t>The project…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86D9C6-87D3-4322-B727-A3FBB08C5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923618"/>
              </p:ext>
            </p:extLst>
          </p:nvPr>
        </p:nvGraphicFramePr>
        <p:xfrm>
          <a:off x="1236170" y="1577181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5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EC1DF-DFD6-4448-960B-18456F02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7056628" cy="1325563"/>
          </a:xfrm>
        </p:spPr>
        <p:txBody>
          <a:bodyPr/>
          <a:lstStyle/>
          <a:p>
            <a:r>
              <a:rPr lang="en-ZA" dirty="0"/>
              <a:t>Accreditation - national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5DBB0CE9-0204-4554-A35E-0962FE0C5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105423"/>
              </p:ext>
            </p:extLst>
          </p:nvPr>
        </p:nvGraphicFramePr>
        <p:xfrm>
          <a:off x="848139" y="1577180"/>
          <a:ext cx="9144000" cy="528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39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DD205FF-1135-4614-8A6E-9DD2BE838F02}"/>
              </a:ext>
            </a:extLst>
          </p:cNvPr>
          <p:cNvGrpSpPr/>
          <p:nvPr/>
        </p:nvGrpSpPr>
        <p:grpSpPr>
          <a:xfrm>
            <a:off x="1555474" y="549345"/>
            <a:ext cx="8516938" cy="5862637"/>
            <a:chOff x="190500" y="814388"/>
            <a:chExt cx="8516938" cy="5862637"/>
          </a:xfrm>
        </p:grpSpPr>
        <p:sp>
          <p:nvSpPr>
            <p:cNvPr id="4" name="Donut 34">
              <a:extLst>
                <a:ext uri="{FF2B5EF4-FFF2-40B4-BE49-F238E27FC236}">
                  <a16:creationId xmlns:a16="http://schemas.microsoft.com/office/drawing/2014/main" id="{8E7896A5-7498-427D-89CC-3B29B4E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" y="814388"/>
              <a:ext cx="8516938" cy="5862637"/>
            </a:xfrm>
            <a:custGeom>
              <a:avLst/>
              <a:gdLst>
                <a:gd name="T0" fmla="*/ 0 w 8516632"/>
                <a:gd name="T1" fmla="*/ 2930653 h 5861306"/>
                <a:gd name="T2" fmla="*/ 4258316 w 8516632"/>
                <a:gd name="T3" fmla="*/ 0 h 5861306"/>
                <a:gd name="T4" fmla="*/ 8516632 w 8516632"/>
                <a:gd name="T5" fmla="*/ 2930653 h 5861306"/>
                <a:gd name="T6" fmla="*/ 4258316 w 8516632"/>
                <a:gd name="T7" fmla="*/ 5861306 h 5861306"/>
                <a:gd name="T8" fmla="*/ 0 w 8516632"/>
                <a:gd name="T9" fmla="*/ 2930653 h 5861306"/>
                <a:gd name="T10" fmla="*/ 281694 w 8516632"/>
                <a:gd name="T11" fmla="*/ 2930653 h 5861306"/>
                <a:gd name="T12" fmla="*/ 4258316 w 8516632"/>
                <a:gd name="T13" fmla="*/ 5579612 h 5861306"/>
                <a:gd name="T14" fmla="*/ 8234938 w 8516632"/>
                <a:gd name="T15" fmla="*/ 2930653 h 5861306"/>
                <a:gd name="T16" fmla="*/ 4258316 w 8516632"/>
                <a:gd name="T17" fmla="*/ 281694 h 5861306"/>
                <a:gd name="T18" fmla="*/ 281694 w 8516632"/>
                <a:gd name="T19" fmla="*/ 2930653 h 5861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16632" h="5861306">
                  <a:moveTo>
                    <a:pt x="0" y="2930653"/>
                  </a:moveTo>
                  <a:cubicBezTo>
                    <a:pt x="0" y="1312098"/>
                    <a:pt x="1906513" y="0"/>
                    <a:pt x="4258316" y="0"/>
                  </a:cubicBezTo>
                  <a:cubicBezTo>
                    <a:pt x="6610119" y="0"/>
                    <a:pt x="8516632" y="1312098"/>
                    <a:pt x="8516632" y="2930653"/>
                  </a:cubicBezTo>
                  <a:cubicBezTo>
                    <a:pt x="8516632" y="4549208"/>
                    <a:pt x="6610119" y="5861306"/>
                    <a:pt x="4258316" y="5861306"/>
                  </a:cubicBezTo>
                  <a:cubicBezTo>
                    <a:pt x="1906513" y="5861306"/>
                    <a:pt x="0" y="4549208"/>
                    <a:pt x="0" y="2930653"/>
                  </a:cubicBezTo>
                  <a:close/>
                  <a:moveTo>
                    <a:pt x="281694" y="2930653"/>
                  </a:moveTo>
                  <a:cubicBezTo>
                    <a:pt x="281694" y="4393633"/>
                    <a:pt x="2062088" y="5579612"/>
                    <a:pt x="4258316" y="5579612"/>
                  </a:cubicBezTo>
                  <a:cubicBezTo>
                    <a:pt x="6454544" y="5579612"/>
                    <a:pt x="8234938" y="4393633"/>
                    <a:pt x="8234938" y="2930653"/>
                  </a:cubicBezTo>
                  <a:cubicBezTo>
                    <a:pt x="8234938" y="1467673"/>
                    <a:pt x="6454544" y="281694"/>
                    <a:pt x="4258316" y="281694"/>
                  </a:cubicBezTo>
                  <a:cubicBezTo>
                    <a:pt x="2062088" y="281694"/>
                    <a:pt x="281694" y="1467673"/>
                    <a:pt x="281694" y="2930653"/>
                  </a:cubicBezTo>
                  <a:close/>
                </a:path>
              </a:pathLst>
            </a:cu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 cap="flat" cmpd="sng">
              <a:solidFill>
                <a:srgbClr val="B6DCD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FEF7BDAE-4A17-40B0-A4EE-1CC08AC09988}"/>
                </a:ext>
              </a:extLst>
            </p:cNvPr>
            <p:cNvSpPr/>
            <p:nvPr/>
          </p:nvSpPr>
          <p:spPr>
            <a:xfrm>
              <a:off x="5910263" y="1560513"/>
              <a:ext cx="2098675" cy="13509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SOUTH AFRICAN CHAPTER</a:t>
              </a:r>
            </a:p>
            <a:p>
              <a:pPr algn="ctr">
                <a:defRPr/>
              </a:pPr>
              <a:r>
                <a:rPr lang="en-GB" sz="1200" dirty="0"/>
                <a:t>OPERATION PHAKISA:</a:t>
              </a:r>
            </a:p>
            <a:p>
              <a:pPr algn="ctr">
                <a:defRPr/>
              </a:pPr>
              <a:r>
                <a:rPr lang="en-GB" sz="1200" dirty="0"/>
                <a:t>DAFF, NPA, SAPS, SARS</a:t>
              </a:r>
              <a:r>
                <a:rPr lang="en-GB" sz="1200"/>
                <a:t>, SSA</a:t>
              </a:r>
              <a:endParaRPr lang="en-GB" sz="1200" dirty="0"/>
            </a:p>
          </p:txBody>
        </p:sp>
        <p:sp>
          <p:nvSpPr>
            <p:cNvPr id="6" name="Rounded Rectangle 21">
              <a:extLst>
                <a:ext uri="{FF2B5EF4-FFF2-40B4-BE49-F238E27FC236}">
                  <a16:creationId xmlns:a16="http://schemas.microsoft.com/office/drawing/2014/main" id="{0722B667-8DCF-4CBB-9AB9-863E04FB9930}"/>
                </a:ext>
              </a:extLst>
            </p:cNvPr>
            <p:cNvSpPr/>
            <p:nvPr/>
          </p:nvSpPr>
          <p:spPr>
            <a:xfrm>
              <a:off x="5915025" y="4252913"/>
              <a:ext cx="2098675" cy="13525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KENYAN CHAPTER</a:t>
              </a:r>
            </a:p>
            <a:p>
              <a:pPr algn="ctr">
                <a:defRPr/>
              </a:pPr>
              <a:r>
                <a:rPr lang="en-GB" sz="1200" dirty="0"/>
                <a:t>UoN, TBC</a:t>
              </a:r>
            </a:p>
          </p:txBody>
        </p:sp>
        <p:sp>
          <p:nvSpPr>
            <p:cNvPr id="7" name="Rounded Rectangle 26">
              <a:extLst>
                <a:ext uri="{FF2B5EF4-FFF2-40B4-BE49-F238E27FC236}">
                  <a16:creationId xmlns:a16="http://schemas.microsoft.com/office/drawing/2014/main" id="{E16FE995-6A77-4068-9439-DDF1A6DC450D}"/>
                </a:ext>
              </a:extLst>
            </p:cNvPr>
            <p:cNvSpPr/>
            <p:nvPr/>
          </p:nvSpPr>
          <p:spPr>
            <a:xfrm>
              <a:off x="901700" y="1554163"/>
              <a:ext cx="2098675" cy="13525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TANZANIAN CHAPTER</a:t>
              </a:r>
            </a:p>
            <a:p>
              <a:pPr algn="ctr">
                <a:defRPr/>
              </a:pPr>
              <a:r>
                <a:rPr lang="en-GB" sz="1200" dirty="0"/>
                <a:t>Tanzania Police Force, Deep Sea Fisheries Authority, TBC</a:t>
              </a:r>
            </a:p>
            <a:p>
              <a:pPr algn="ctr">
                <a:defRPr/>
              </a:pPr>
              <a:endParaRPr lang="en-GB" sz="1200" dirty="0"/>
            </a:p>
          </p:txBody>
        </p:sp>
        <p:sp>
          <p:nvSpPr>
            <p:cNvPr id="8" name="Rounded Rectangle 27">
              <a:extLst>
                <a:ext uri="{FF2B5EF4-FFF2-40B4-BE49-F238E27FC236}">
                  <a16:creationId xmlns:a16="http://schemas.microsoft.com/office/drawing/2014/main" id="{C28F7A40-D414-4198-B40B-AF63F77B52AC}"/>
                </a:ext>
              </a:extLst>
            </p:cNvPr>
            <p:cNvSpPr/>
            <p:nvPr/>
          </p:nvSpPr>
          <p:spPr>
            <a:xfrm>
              <a:off x="901700" y="4252913"/>
              <a:ext cx="2098675" cy="13525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MOZAMBIQUAN CHAPTER</a:t>
              </a:r>
            </a:p>
            <a:p>
              <a:pPr algn="ctr">
                <a:defRPr/>
              </a:pPr>
              <a:r>
                <a:rPr lang="en-GB" sz="1200" dirty="0"/>
                <a:t>TBC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854D286-7F4D-4263-AB05-16BD9BF0EC6E}"/>
                </a:ext>
              </a:extLst>
            </p:cNvPr>
            <p:cNvSpPr/>
            <p:nvPr/>
          </p:nvSpPr>
          <p:spPr>
            <a:xfrm>
              <a:off x="3000375" y="2895600"/>
              <a:ext cx="2906713" cy="1296988"/>
            </a:xfrm>
            <a:prstGeom prst="roundRect">
              <a:avLst/>
            </a:prstGeom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CORE GROUP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FishFORCE Project Management Team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 Norwegian Police University College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(INTERPOL, UNODC, ILO)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D52E00-9E67-4B40-B9DE-838A9FA5125C}"/>
              </a:ext>
            </a:extLst>
          </p:cNvPr>
          <p:cNvGrpSpPr/>
          <p:nvPr/>
        </p:nvGrpSpPr>
        <p:grpSpPr>
          <a:xfrm>
            <a:off x="534988" y="377825"/>
            <a:ext cx="8343900" cy="5983288"/>
            <a:chOff x="534988" y="377825"/>
            <a:chExt cx="8343900" cy="59832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F9F727-01F1-4389-99FA-E4B9F5A671CF}"/>
                </a:ext>
              </a:extLst>
            </p:cNvPr>
            <p:cNvSpPr/>
            <p:nvPr/>
          </p:nvSpPr>
          <p:spPr>
            <a:xfrm>
              <a:off x="534988" y="377825"/>
              <a:ext cx="5353050" cy="5983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200" dirty="0"/>
                <a:t>REFERENCE GROUPS</a:t>
              </a: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53DC0E57-E2C7-4DCA-8116-8BBC36C2623A}"/>
                </a:ext>
              </a:extLst>
            </p:cNvPr>
            <p:cNvSpPr/>
            <p:nvPr/>
          </p:nvSpPr>
          <p:spPr>
            <a:xfrm>
              <a:off x="787400" y="1857375"/>
              <a:ext cx="2917825" cy="113347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SOUTH AFRICAN CHAPTER (CHAIR)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- CORE GROUP (PHS, FFA, TEAM HEADS)</a:t>
              </a:r>
            </a:p>
            <a:p>
              <a:pPr marL="171450" indent="-171450" algn="ctr">
                <a:buFontTx/>
                <a:buChar char="-"/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SA EXPERTS &amp; AGENCIES</a:t>
              </a:r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9ABDAA75-B1BD-4B85-AADE-D81F653AB766}"/>
                </a:ext>
              </a:extLst>
            </p:cNvPr>
            <p:cNvSpPr/>
            <p:nvPr/>
          </p:nvSpPr>
          <p:spPr>
            <a:xfrm>
              <a:off x="1563688" y="3238500"/>
              <a:ext cx="2917825" cy="113347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INDIAN OCEAN CHAPTER (CHAIR)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- CORE GROUP</a:t>
              </a:r>
            </a:p>
            <a:p>
              <a:pPr marL="171450" indent="-171450" algn="ctr">
                <a:buFontTx/>
                <a:buChar char="-"/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IO EXPERTS &amp; AGENCIES</a:t>
              </a: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8D5A7648-D41F-4D8D-8D09-1307518B0270}"/>
                </a:ext>
              </a:extLst>
            </p:cNvPr>
            <p:cNvSpPr/>
            <p:nvPr/>
          </p:nvSpPr>
          <p:spPr>
            <a:xfrm>
              <a:off x="2770188" y="4597400"/>
              <a:ext cx="2917825" cy="113347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INDONESIAN CHAPTER (CHAIR)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- CORE GROUP</a:t>
              </a:r>
            </a:p>
            <a:p>
              <a:pPr marL="171450" indent="-171450" algn="ctr">
                <a:buFontTx/>
                <a:buChar char="-"/>
                <a:defRPr/>
              </a:pPr>
              <a:r>
                <a:rPr lang="en-GB" sz="1000" dirty="0">
                  <a:solidFill>
                    <a:schemeClr val="accent4">
                      <a:lumMod val="75000"/>
                    </a:schemeClr>
                  </a:solidFill>
                </a:rPr>
                <a:t>IND EXPERTS &amp; AGENCIES</a:t>
              </a:r>
            </a:p>
          </p:txBody>
        </p:sp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0D8E2C7F-8CDC-4A76-9B9C-1AC31DBA00A6}"/>
                </a:ext>
              </a:extLst>
            </p:cNvPr>
            <p:cNvSpPr/>
            <p:nvPr/>
          </p:nvSpPr>
          <p:spPr>
            <a:xfrm>
              <a:off x="787400" y="839788"/>
              <a:ext cx="4900613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000" dirty="0">
                  <a:solidFill>
                    <a:srgbClr val="558ED5"/>
                  </a:solidFill>
                </a:rPr>
                <a:t>TERMS OF REFERENCE: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558ED5"/>
                  </a:solidFill>
                </a:rPr>
                <a:t>Facilitate initiation and implementation of Outcomes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558ED5"/>
                  </a:solidFill>
                </a:rPr>
                <a:t>Activities:</a:t>
              </a:r>
            </a:p>
            <a:p>
              <a:pPr algn="ctr">
                <a:defRPr/>
              </a:pPr>
              <a:endParaRPr lang="en-GB" sz="1000" dirty="0">
                <a:solidFill>
                  <a:srgbClr val="558ED5"/>
                </a:solidFill>
              </a:endParaRPr>
            </a:p>
            <a:p>
              <a:pPr algn="ctr">
                <a:defRPr/>
              </a:pPr>
              <a:endParaRPr lang="en-GB" sz="1000" dirty="0">
                <a:solidFill>
                  <a:srgbClr val="558ED5"/>
                </a:solidFill>
              </a:endParaRPr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881D2C3A-5306-46C7-AFF9-FAF9E76CD572}"/>
                </a:ext>
              </a:extLst>
            </p:cNvPr>
            <p:cNvSpPr/>
            <p:nvPr/>
          </p:nvSpPr>
          <p:spPr>
            <a:xfrm>
              <a:off x="6226175" y="377825"/>
              <a:ext cx="2652713" cy="59832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000" dirty="0">
                  <a:solidFill>
                    <a:srgbClr val="77933C"/>
                  </a:solidFill>
                </a:rPr>
                <a:t>PROJECT MANAGEMENT TEAM</a:t>
              </a:r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A65CB6BE-8FBD-41C0-B84A-D9266392BD02}"/>
                </a:ext>
              </a:extLst>
            </p:cNvPr>
            <p:cNvSpPr/>
            <p:nvPr/>
          </p:nvSpPr>
          <p:spPr>
            <a:xfrm>
              <a:off x="6550025" y="1754188"/>
              <a:ext cx="1989138" cy="12366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FF0000"/>
                  </a:solidFill>
                </a:rPr>
                <a:t>TRAINING TEAM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97982014-5186-4743-82AA-412DA7156605}"/>
                </a:ext>
              </a:extLst>
            </p:cNvPr>
            <p:cNvSpPr/>
            <p:nvPr/>
          </p:nvSpPr>
          <p:spPr>
            <a:xfrm>
              <a:off x="6550025" y="3238500"/>
              <a:ext cx="1989138" cy="113347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FF0000"/>
                  </a:solidFill>
                </a:rPr>
                <a:t>RESEARCH AND EVALUATION TEAM</a:t>
              </a:r>
            </a:p>
          </p:txBody>
        </p:sp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F888B4AE-26C0-4689-A239-4B3A637B63C8}"/>
                </a:ext>
              </a:extLst>
            </p:cNvPr>
            <p:cNvSpPr/>
            <p:nvPr/>
          </p:nvSpPr>
          <p:spPr>
            <a:xfrm>
              <a:off x="6550025" y="4597400"/>
              <a:ext cx="1989138" cy="113347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rgbClr val="FF0000"/>
                  </a:solidFill>
                </a:rPr>
                <a:t>INVESTIGATIVE SUPPORT TEAM</a:t>
              </a:r>
            </a:p>
          </p:txBody>
        </p:sp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87A38F38-64D1-41FA-AF14-3506B431B949}"/>
                </a:ext>
              </a:extLst>
            </p:cNvPr>
            <p:cNvSpPr/>
            <p:nvPr/>
          </p:nvSpPr>
          <p:spPr>
            <a:xfrm>
              <a:off x="6405563" y="1135063"/>
              <a:ext cx="2290762" cy="488791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000" dirty="0">
                  <a:solidFill>
                    <a:srgbClr val="FF0000"/>
                  </a:solidFill>
                </a:rPr>
                <a:t>PROJECT MANAGER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CA73F9-1A4F-4A1A-A1AE-2ECA60148A4E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705225" y="2424113"/>
              <a:ext cx="2700338" cy="635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0C78D4-201A-4E73-BE81-FE25E02202FD}"/>
                </a:ext>
              </a:extLst>
            </p:cNvPr>
            <p:cNvCxnSpPr/>
            <p:nvPr/>
          </p:nvCxnSpPr>
          <p:spPr>
            <a:xfrm>
              <a:off x="4481513" y="3792538"/>
              <a:ext cx="1924050" cy="635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0826DF-8D4E-4780-9E14-2DD28857DE3D}"/>
                </a:ext>
              </a:extLst>
            </p:cNvPr>
            <p:cNvCxnSpPr/>
            <p:nvPr/>
          </p:nvCxnSpPr>
          <p:spPr>
            <a:xfrm>
              <a:off x="5688013" y="5167313"/>
              <a:ext cx="717550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67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226A37-9E30-47FC-A1F5-1D2D4E9F6606}"/>
              </a:ext>
            </a:extLst>
          </p:cNvPr>
          <p:cNvGrpSpPr/>
          <p:nvPr/>
        </p:nvGrpSpPr>
        <p:grpSpPr>
          <a:xfrm>
            <a:off x="876007" y="503582"/>
            <a:ext cx="7923437" cy="5983357"/>
            <a:chOff x="253154" y="1324997"/>
            <a:chExt cx="6622309" cy="522820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B460906-E0BA-429B-9D4E-1A9D930F669B}"/>
                </a:ext>
              </a:extLst>
            </p:cNvPr>
            <p:cNvSpPr/>
            <p:nvPr/>
          </p:nvSpPr>
          <p:spPr>
            <a:xfrm>
              <a:off x="257175" y="5908675"/>
              <a:ext cx="3927475" cy="644525"/>
            </a:xfrm>
            <a:custGeom>
              <a:avLst/>
              <a:gdLst>
                <a:gd name="connsiteX0" fmla="*/ 0 w 3927230"/>
                <a:gd name="connsiteY0" fmla="*/ 468923 h 644769"/>
                <a:gd name="connsiteX1" fmla="*/ 35169 w 3927230"/>
                <a:gd name="connsiteY1" fmla="*/ 363415 h 644769"/>
                <a:gd name="connsiteX2" fmla="*/ 46892 w 3927230"/>
                <a:gd name="connsiteY2" fmla="*/ 328246 h 644769"/>
                <a:gd name="connsiteX3" fmla="*/ 93784 w 3927230"/>
                <a:gd name="connsiteY3" fmla="*/ 199292 h 644769"/>
                <a:gd name="connsiteX4" fmla="*/ 117230 w 3927230"/>
                <a:gd name="connsiteY4" fmla="*/ 105507 h 644769"/>
                <a:gd name="connsiteX5" fmla="*/ 128954 w 3927230"/>
                <a:gd name="connsiteY5" fmla="*/ 46892 h 644769"/>
                <a:gd name="connsiteX6" fmla="*/ 199292 w 3927230"/>
                <a:gd name="connsiteY6" fmla="*/ 0 h 644769"/>
                <a:gd name="connsiteX7" fmla="*/ 304800 w 3927230"/>
                <a:gd name="connsiteY7" fmla="*/ 11723 h 644769"/>
                <a:gd name="connsiteX8" fmla="*/ 351692 w 3927230"/>
                <a:gd name="connsiteY8" fmla="*/ 93784 h 644769"/>
                <a:gd name="connsiteX9" fmla="*/ 386861 w 3927230"/>
                <a:gd name="connsiteY9" fmla="*/ 128954 h 644769"/>
                <a:gd name="connsiteX10" fmla="*/ 445477 w 3927230"/>
                <a:gd name="connsiteY10" fmla="*/ 187569 h 644769"/>
                <a:gd name="connsiteX11" fmla="*/ 468923 w 3927230"/>
                <a:gd name="connsiteY11" fmla="*/ 222738 h 644769"/>
                <a:gd name="connsiteX12" fmla="*/ 492369 w 3927230"/>
                <a:gd name="connsiteY12" fmla="*/ 304800 h 644769"/>
                <a:gd name="connsiteX13" fmla="*/ 515815 w 3927230"/>
                <a:gd name="connsiteY13" fmla="*/ 339969 h 644769"/>
                <a:gd name="connsiteX14" fmla="*/ 527538 w 3927230"/>
                <a:gd name="connsiteY14" fmla="*/ 375138 h 644769"/>
                <a:gd name="connsiteX15" fmla="*/ 609600 w 3927230"/>
                <a:gd name="connsiteY15" fmla="*/ 422031 h 644769"/>
                <a:gd name="connsiteX16" fmla="*/ 656492 w 3927230"/>
                <a:gd name="connsiteY16" fmla="*/ 410307 h 644769"/>
                <a:gd name="connsiteX17" fmla="*/ 703384 w 3927230"/>
                <a:gd name="connsiteY17" fmla="*/ 316523 h 644769"/>
                <a:gd name="connsiteX18" fmla="*/ 738554 w 3927230"/>
                <a:gd name="connsiteY18" fmla="*/ 211015 h 644769"/>
                <a:gd name="connsiteX19" fmla="*/ 762000 w 3927230"/>
                <a:gd name="connsiteY19" fmla="*/ 128954 h 644769"/>
                <a:gd name="connsiteX20" fmla="*/ 785446 w 3927230"/>
                <a:gd name="connsiteY20" fmla="*/ 93784 h 644769"/>
                <a:gd name="connsiteX21" fmla="*/ 926123 w 3927230"/>
                <a:gd name="connsiteY21" fmla="*/ 105507 h 644769"/>
                <a:gd name="connsiteX22" fmla="*/ 973015 w 3927230"/>
                <a:gd name="connsiteY22" fmla="*/ 128954 h 644769"/>
                <a:gd name="connsiteX23" fmla="*/ 1008184 w 3927230"/>
                <a:gd name="connsiteY23" fmla="*/ 140677 h 644769"/>
                <a:gd name="connsiteX24" fmla="*/ 1043354 w 3927230"/>
                <a:gd name="connsiteY24" fmla="*/ 175846 h 644769"/>
                <a:gd name="connsiteX25" fmla="*/ 1113692 w 3927230"/>
                <a:gd name="connsiteY25" fmla="*/ 293077 h 644769"/>
                <a:gd name="connsiteX26" fmla="*/ 1137138 w 3927230"/>
                <a:gd name="connsiteY26" fmla="*/ 351692 h 644769"/>
                <a:gd name="connsiteX27" fmla="*/ 1172307 w 3927230"/>
                <a:gd name="connsiteY27" fmla="*/ 386861 h 644769"/>
                <a:gd name="connsiteX28" fmla="*/ 1219200 w 3927230"/>
                <a:gd name="connsiteY28" fmla="*/ 457200 h 644769"/>
                <a:gd name="connsiteX29" fmla="*/ 1230923 w 3927230"/>
                <a:gd name="connsiteY29" fmla="*/ 504092 h 644769"/>
                <a:gd name="connsiteX30" fmla="*/ 1289538 w 3927230"/>
                <a:gd name="connsiteY30" fmla="*/ 445477 h 644769"/>
                <a:gd name="connsiteX31" fmla="*/ 1324707 w 3927230"/>
                <a:gd name="connsiteY31" fmla="*/ 363415 h 644769"/>
                <a:gd name="connsiteX32" fmla="*/ 1348154 w 3927230"/>
                <a:gd name="connsiteY32" fmla="*/ 269631 h 644769"/>
                <a:gd name="connsiteX33" fmla="*/ 1371600 w 3927230"/>
                <a:gd name="connsiteY33" fmla="*/ 222738 h 644769"/>
                <a:gd name="connsiteX34" fmla="*/ 1395046 w 3927230"/>
                <a:gd name="connsiteY34" fmla="*/ 152400 h 644769"/>
                <a:gd name="connsiteX35" fmla="*/ 1488830 w 3927230"/>
                <a:gd name="connsiteY35" fmla="*/ 117231 h 644769"/>
                <a:gd name="connsiteX36" fmla="*/ 1559169 w 3927230"/>
                <a:gd name="connsiteY36" fmla="*/ 93784 h 644769"/>
                <a:gd name="connsiteX37" fmla="*/ 1606061 w 3927230"/>
                <a:gd name="connsiteY37" fmla="*/ 82061 h 644769"/>
                <a:gd name="connsiteX38" fmla="*/ 1711569 w 3927230"/>
                <a:gd name="connsiteY38" fmla="*/ 140677 h 644769"/>
                <a:gd name="connsiteX39" fmla="*/ 1758461 w 3927230"/>
                <a:gd name="connsiteY39" fmla="*/ 175846 h 644769"/>
                <a:gd name="connsiteX40" fmla="*/ 1805354 w 3927230"/>
                <a:gd name="connsiteY40" fmla="*/ 187569 h 644769"/>
                <a:gd name="connsiteX41" fmla="*/ 1910861 w 3927230"/>
                <a:gd name="connsiteY41" fmla="*/ 281354 h 644769"/>
                <a:gd name="connsiteX42" fmla="*/ 1957754 w 3927230"/>
                <a:gd name="connsiteY42" fmla="*/ 304800 h 644769"/>
                <a:gd name="connsiteX43" fmla="*/ 1981200 w 3927230"/>
                <a:gd name="connsiteY43" fmla="*/ 339969 h 644769"/>
                <a:gd name="connsiteX44" fmla="*/ 2028092 w 3927230"/>
                <a:gd name="connsiteY44" fmla="*/ 363415 h 644769"/>
                <a:gd name="connsiteX45" fmla="*/ 2039815 w 3927230"/>
                <a:gd name="connsiteY45" fmla="*/ 410307 h 644769"/>
                <a:gd name="connsiteX46" fmla="*/ 2063261 w 3927230"/>
                <a:gd name="connsiteY46" fmla="*/ 433754 h 644769"/>
                <a:gd name="connsiteX47" fmla="*/ 2086707 w 3927230"/>
                <a:gd name="connsiteY47" fmla="*/ 468923 h 644769"/>
                <a:gd name="connsiteX48" fmla="*/ 2180492 w 3927230"/>
                <a:gd name="connsiteY48" fmla="*/ 539261 h 644769"/>
                <a:gd name="connsiteX49" fmla="*/ 2250830 w 3927230"/>
                <a:gd name="connsiteY49" fmla="*/ 550984 h 644769"/>
                <a:gd name="connsiteX50" fmla="*/ 2344615 w 3927230"/>
                <a:gd name="connsiteY50" fmla="*/ 539261 h 644769"/>
                <a:gd name="connsiteX51" fmla="*/ 2379784 w 3927230"/>
                <a:gd name="connsiteY51" fmla="*/ 422031 h 644769"/>
                <a:gd name="connsiteX52" fmla="*/ 2391507 w 3927230"/>
                <a:gd name="connsiteY52" fmla="*/ 386861 h 644769"/>
                <a:gd name="connsiteX53" fmla="*/ 2414954 w 3927230"/>
                <a:gd name="connsiteY53" fmla="*/ 304800 h 644769"/>
                <a:gd name="connsiteX54" fmla="*/ 2438400 w 3927230"/>
                <a:gd name="connsiteY54" fmla="*/ 246184 h 644769"/>
                <a:gd name="connsiteX55" fmla="*/ 2450123 w 3927230"/>
                <a:gd name="connsiteY55" fmla="*/ 199292 h 644769"/>
                <a:gd name="connsiteX56" fmla="*/ 2485292 w 3927230"/>
                <a:gd name="connsiteY56" fmla="*/ 175846 h 644769"/>
                <a:gd name="connsiteX57" fmla="*/ 2532184 w 3927230"/>
                <a:gd name="connsiteY57" fmla="*/ 152400 h 644769"/>
                <a:gd name="connsiteX58" fmla="*/ 2614246 w 3927230"/>
                <a:gd name="connsiteY58" fmla="*/ 128954 h 644769"/>
                <a:gd name="connsiteX59" fmla="*/ 2649415 w 3927230"/>
                <a:gd name="connsiteY59" fmla="*/ 117231 h 644769"/>
                <a:gd name="connsiteX60" fmla="*/ 2766646 w 3927230"/>
                <a:gd name="connsiteY60" fmla="*/ 222738 h 644769"/>
                <a:gd name="connsiteX61" fmla="*/ 2801815 w 3927230"/>
                <a:gd name="connsiteY61" fmla="*/ 257907 h 644769"/>
                <a:gd name="connsiteX62" fmla="*/ 2825261 w 3927230"/>
                <a:gd name="connsiteY62" fmla="*/ 304800 h 644769"/>
                <a:gd name="connsiteX63" fmla="*/ 2836984 w 3927230"/>
                <a:gd name="connsiteY63" fmla="*/ 339969 h 644769"/>
                <a:gd name="connsiteX64" fmla="*/ 2860430 w 3927230"/>
                <a:gd name="connsiteY64" fmla="*/ 386861 h 644769"/>
                <a:gd name="connsiteX65" fmla="*/ 2872154 w 3927230"/>
                <a:gd name="connsiteY65" fmla="*/ 492369 h 644769"/>
                <a:gd name="connsiteX66" fmla="*/ 2942492 w 3927230"/>
                <a:gd name="connsiteY66" fmla="*/ 586154 h 644769"/>
                <a:gd name="connsiteX67" fmla="*/ 2965938 w 3927230"/>
                <a:gd name="connsiteY67" fmla="*/ 621323 h 644769"/>
                <a:gd name="connsiteX68" fmla="*/ 3012830 w 3927230"/>
                <a:gd name="connsiteY68" fmla="*/ 644769 h 644769"/>
                <a:gd name="connsiteX69" fmla="*/ 3048000 w 3927230"/>
                <a:gd name="connsiteY69" fmla="*/ 621323 h 644769"/>
                <a:gd name="connsiteX70" fmla="*/ 3071446 w 3927230"/>
                <a:gd name="connsiteY70" fmla="*/ 586154 h 644769"/>
                <a:gd name="connsiteX71" fmla="*/ 3094892 w 3927230"/>
                <a:gd name="connsiteY71" fmla="*/ 562707 h 644769"/>
                <a:gd name="connsiteX72" fmla="*/ 3118338 w 3927230"/>
                <a:gd name="connsiteY72" fmla="*/ 492369 h 644769"/>
                <a:gd name="connsiteX73" fmla="*/ 3223846 w 3927230"/>
                <a:gd name="connsiteY73" fmla="*/ 468923 h 644769"/>
                <a:gd name="connsiteX74" fmla="*/ 3259015 w 3927230"/>
                <a:gd name="connsiteY74" fmla="*/ 457200 h 644769"/>
                <a:gd name="connsiteX75" fmla="*/ 3294184 w 3927230"/>
                <a:gd name="connsiteY75" fmla="*/ 480646 h 644769"/>
                <a:gd name="connsiteX76" fmla="*/ 3364523 w 3927230"/>
                <a:gd name="connsiteY76" fmla="*/ 539261 h 644769"/>
                <a:gd name="connsiteX77" fmla="*/ 3399692 w 3927230"/>
                <a:gd name="connsiteY77" fmla="*/ 550984 h 644769"/>
                <a:gd name="connsiteX78" fmla="*/ 3423138 w 3927230"/>
                <a:gd name="connsiteY78" fmla="*/ 515815 h 644769"/>
                <a:gd name="connsiteX79" fmla="*/ 3446584 w 3927230"/>
                <a:gd name="connsiteY79" fmla="*/ 433754 h 644769"/>
                <a:gd name="connsiteX80" fmla="*/ 3470030 w 3927230"/>
                <a:gd name="connsiteY80" fmla="*/ 363415 h 644769"/>
                <a:gd name="connsiteX81" fmla="*/ 3493477 w 3927230"/>
                <a:gd name="connsiteY81" fmla="*/ 339969 h 644769"/>
                <a:gd name="connsiteX82" fmla="*/ 3598984 w 3927230"/>
                <a:gd name="connsiteY82" fmla="*/ 398584 h 644769"/>
                <a:gd name="connsiteX83" fmla="*/ 3622430 w 3927230"/>
                <a:gd name="connsiteY83" fmla="*/ 422031 h 644769"/>
                <a:gd name="connsiteX84" fmla="*/ 3645877 w 3927230"/>
                <a:gd name="connsiteY84" fmla="*/ 457200 h 644769"/>
                <a:gd name="connsiteX85" fmla="*/ 3692769 w 3927230"/>
                <a:gd name="connsiteY85" fmla="*/ 480646 h 644769"/>
                <a:gd name="connsiteX86" fmla="*/ 3727938 w 3927230"/>
                <a:gd name="connsiteY86" fmla="*/ 433754 h 644769"/>
                <a:gd name="connsiteX87" fmla="*/ 3751384 w 3927230"/>
                <a:gd name="connsiteY87" fmla="*/ 339969 h 644769"/>
                <a:gd name="connsiteX88" fmla="*/ 3798277 w 3927230"/>
                <a:gd name="connsiteY88" fmla="*/ 269631 h 644769"/>
                <a:gd name="connsiteX89" fmla="*/ 3833446 w 3927230"/>
                <a:gd name="connsiteY89" fmla="*/ 281354 h 644769"/>
                <a:gd name="connsiteX90" fmla="*/ 3845169 w 3927230"/>
                <a:gd name="connsiteY90" fmla="*/ 316523 h 644769"/>
                <a:gd name="connsiteX91" fmla="*/ 3856892 w 3927230"/>
                <a:gd name="connsiteY91" fmla="*/ 398584 h 644769"/>
                <a:gd name="connsiteX92" fmla="*/ 3880338 w 3927230"/>
                <a:gd name="connsiteY92" fmla="*/ 422031 h 644769"/>
                <a:gd name="connsiteX93" fmla="*/ 3903784 w 3927230"/>
                <a:gd name="connsiteY93" fmla="*/ 492369 h 644769"/>
                <a:gd name="connsiteX94" fmla="*/ 3915507 w 3927230"/>
                <a:gd name="connsiteY94" fmla="*/ 527538 h 644769"/>
                <a:gd name="connsiteX95" fmla="*/ 3927230 w 3927230"/>
                <a:gd name="connsiteY95" fmla="*/ 574431 h 6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927230" h="644769">
                  <a:moveTo>
                    <a:pt x="0" y="468923"/>
                  </a:moveTo>
                  <a:lnTo>
                    <a:pt x="35169" y="363415"/>
                  </a:lnTo>
                  <a:cubicBezTo>
                    <a:pt x="39077" y="351692"/>
                    <a:pt x="42303" y="339719"/>
                    <a:pt x="46892" y="328246"/>
                  </a:cubicBezTo>
                  <a:cubicBezTo>
                    <a:pt x="62431" y="289398"/>
                    <a:pt x="83750" y="239429"/>
                    <a:pt x="93784" y="199292"/>
                  </a:cubicBezTo>
                  <a:cubicBezTo>
                    <a:pt x="101599" y="168030"/>
                    <a:pt x="110910" y="137105"/>
                    <a:pt x="117230" y="105507"/>
                  </a:cubicBezTo>
                  <a:cubicBezTo>
                    <a:pt x="121138" y="85969"/>
                    <a:pt x="120043" y="64714"/>
                    <a:pt x="128954" y="46892"/>
                  </a:cubicBezTo>
                  <a:cubicBezTo>
                    <a:pt x="146517" y="11766"/>
                    <a:pt x="168030" y="10421"/>
                    <a:pt x="199292" y="0"/>
                  </a:cubicBezTo>
                  <a:cubicBezTo>
                    <a:pt x="234461" y="3908"/>
                    <a:pt x="271545" y="-370"/>
                    <a:pt x="304800" y="11723"/>
                  </a:cubicBezTo>
                  <a:cubicBezTo>
                    <a:pt x="315487" y="15609"/>
                    <a:pt x="349794" y="91127"/>
                    <a:pt x="351692" y="93784"/>
                  </a:cubicBezTo>
                  <a:cubicBezTo>
                    <a:pt x="361328" y="107275"/>
                    <a:pt x="376247" y="116218"/>
                    <a:pt x="386861" y="128954"/>
                  </a:cubicBezTo>
                  <a:cubicBezTo>
                    <a:pt x="435705" y="187567"/>
                    <a:pt x="381001" y="144586"/>
                    <a:pt x="445477" y="187569"/>
                  </a:cubicBezTo>
                  <a:cubicBezTo>
                    <a:pt x="453292" y="199292"/>
                    <a:pt x="463373" y="209788"/>
                    <a:pt x="468923" y="222738"/>
                  </a:cubicBezTo>
                  <a:cubicBezTo>
                    <a:pt x="491459" y="275323"/>
                    <a:pt x="469556" y="259175"/>
                    <a:pt x="492369" y="304800"/>
                  </a:cubicBezTo>
                  <a:cubicBezTo>
                    <a:pt x="498670" y="317402"/>
                    <a:pt x="509514" y="327367"/>
                    <a:pt x="515815" y="339969"/>
                  </a:cubicBezTo>
                  <a:cubicBezTo>
                    <a:pt x="521341" y="351022"/>
                    <a:pt x="519819" y="365489"/>
                    <a:pt x="527538" y="375138"/>
                  </a:cubicBezTo>
                  <a:cubicBezTo>
                    <a:pt x="538584" y="388946"/>
                    <a:pt x="598063" y="416262"/>
                    <a:pt x="609600" y="422031"/>
                  </a:cubicBezTo>
                  <a:cubicBezTo>
                    <a:pt x="625231" y="418123"/>
                    <a:pt x="645788" y="422349"/>
                    <a:pt x="656492" y="410307"/>
                  </a:cubicBezTo>
                  <a:cubicBezTo>
                    <a:pt x="679712" y="384184"/>
                    <a:pt x="703384" y="316523"/>
                    <a:pt x="703384" y="316523"/>
                  </a:cubicBezTo>
                  <a:cubicBezTo>
                    <a:pt x="729075" y="188066"/>
                    <a:pt x="696951" y="321953"/>
                    <a:pt x="738554" y="211015"/>
                  </a:cubicBezTo>
                  <a:cubicBezTo>
                    <a:pt x="749824" y="180962"/>
                    <a:pt x="747828" y="157299"/>
                    <a:pt x="762000" y="128954"/>
                  </a:cubicBezTo>
                  <a:cubicBezTo>
                    <a:pt x="768301" y="116352"/>
                    <a:pt x="777631" y="105507"/>
                    <a:pt x="785446" y="93784"/>
                  </a:cubicBezTo>
                  <a:cubicBezTo>
                    <a:pt x="832338" y="97692"/>
                    <a:pt x="879874" y="96835"/>
                    <a:pt x="926123" y="105507"/>
                  </a:cubicBezTo>
                  <a:cubicBezTo>
                    <a:pt x="943299" y="108728"/>
                    <a:pt x="956952" y="122070"/>
                    <a:pt x="973015" y="128954"/>
                  </a:cubicBezTo>
                  <a:cubicBezTo>
                    <a:pt x="984373" y="133822"/>
                    <a:pt x="996461" y="136769"/>
                    <a:pt x="1008184" y="140677"/>
                  </a:cubicBezTo>
                  <a:cubicBezTo>
                    <a:pt x="1019907" y="152400"/>
                    <a:pt x="1033175" y="162759"/>
                    <a:pt x="1043354" y="175846"/>
                  </a:cubicBezTo>
                  <a:cubicBezTo>
                    <a:pt x="1072297" y="213059"/>
                    <a:pt x="1094788" y="250542"/>
                    <a:pt x="1113692" y="293077"/>
                  </a:cubicBezTo>
                  <a:cubicBezTo>
                    <a:pt x="1122238" y="312307"/>
                    <a:pt x="1125985" y="333847"/>
                    <a:pt x="1137138" y="351692"/>
                  </a:cubicBezTo>
                  <a:cubicBezTo>
                    <a:pt x="1145925" y="365751"/>
                    <a:pt x="1162129" y="373774"/>
                    <a:pt x="1172307" y="386861"/>
                  </a:cubicBezTo>
                  <a:cubicBezTo>
                    <a:pt x="1189607" y="409104"/>
                    <a:pt x="1219200" y="457200"/>
                    <a:pt x="1219200" y="457200"/>
                  </a:cubicBezTo>
                  <a:cubicBezTo>
                    <a:pt x="1223108" y="472831"/>
                    <a:pt x="1216512" y="496887"/>
                    <a:pt x="1230923" y="504092"/>
                  </a:cubicBezTo>
                  <a:cubicBezTo>
                    <a:pt x="1250027" y="513644"/>
                    <a:pt x="1286065" y="451556"/>
                    <a:pt x="1289538" y="445477"/>
                  </a:cubicBezTo>
                  <a:cubicBezTo>
                    <a:pt x="1304449" y="419383"/>
                    <a:pt x="1317401" y="392641"/>
                    <a:pt x="1324707" y="363415"/>
                  </a:cubicBezTo>
                  <a:cubicBezTo>
                    <a:pt x="1335719" y="319366"/>
                    <a:pt x="1332072" y="307154"/>
                    <a:pt x="1348154" y="269631"/>
                  </a:cubicBezTo>
                  <a:cubicBezTo>
                    <a:pt x="1355038" y="253568"/>
                    <a:pt x="1365110" y="238964"/>
                    <a:pt x="1371600" y="222738"/>
                  </a:cubicBezTo>
                  <a:cubicBezTo>
                    <a:pt x="1380779" y="199791"/>
                    <a:pt x="1374482" y="166109"/>
                    <a:pt x="1395046" y="152400"/>
                  </a:cubicBezTo>
                  <a:cubicBezTo>
                    <a:pt x="1456250" y="111597"/>
                    <a:pt x="1403026" y="140633"/>
                    <a:pt x="1488830" y="117231"/>
                  </a:cubicBezTo>
                  <a:cubicBezTo>
                    <a:pt x="1512674" y="110728"/>
                    <a:pt x="1535192" y="99778"/>
                    <a:pt x="1559169" y="93784"/>
                  </a:cubicBezTo>
                  <a:lnTo>
                    <a:pt x="1606061" y="82061"/>
                  </a:lnTo>
                  <a:cubicBezTo>
                    <a:pt x="1650760" y="104410"/>
                    <a:pt x="1667402" y="111232"/>
                    <a:pt x="1711569" y="140677"/>
                  </a:cubicBezTo>
                  <a:cubicBezTo>
                    <a:pt x="1727826" y="151515"/>
                    <a:pt x="1740985" y="167108"/>
                    <a:pt x="1758461" y="175846"/>
                  </a:cubicBezTo>
                  <a:cubicBezTo>
                    <a:pt x="1772872" y="183051"/>
                    <a:pt x="1789723" y="183661"/>
                    <a:pt x="1805354" y="187569"/>
                  </a:cubicBezTo>
                  <a:cubicBezTo>
                    <a:pt x="1852826" y="235041"/>
                    <a:pt x="1862053" y="253464"/>
                    <a:pt x="1910861" y="281354"/>
                  </a:cubicBezTo>
                  <a:cubicBezTo>
                    <a:pt x="1926034" y="290025"/>
                    <a:pt x="1942123" y="296985"/>
                    <a:pt x="1957754" y="304800"/>
                  </a:cubicBezTo>
                  <a:cubicBezTo>
                    <a:pt x="1965569" y="316523"/>
                    <a:pt x="1970376" y="330949"/>
                    <a:pt x="1981200" y="339969"/>
                  </a:cubicBezTo>
                  <a:cubicBezTo>
                    <a:pt x="1994625" y="351157"/>
                    <a:pt x="2016904" y="349990"/>
                    <a:pt x="2028092" y="363415"/>
                  </a:cubicBezTo>
                  <a:cubicBezTo>
                    <a:pt x="2038406" y="375792"/>
                    <a:pt x="2032610" y="395896"/>
                    <a:pt x="2039815" y="410307"/>
                  </a:cubicBezTo>
                  <a:cubicBezTo>
                    <a:pt x="2044758" y="420193"/>
                    <a:pt x="2056356" y="425123"/>
                    <a:pt x="2063261" y="433754"/>
                  </a:cubicBezTo>
                  <a:cubicBezTo>
                    <a:pt x="2072062" y="444756"/>
                    <a:pt x="2077429" y="458320"/>
                    <a:pt x="2086707" y="468923"/>
                  </a:cubicBezTo>
                  <a:cubicBezTo>
                    <a:pt x="2127043" y="515021"/>
                    <a:pt x="2131192" y="528305"/>
                    <a:pt x="2180492" y="539261"/>
                  </a:cubicBezTo>
                  <a:cubicBezTo>
                    <a:pt x="2203695" y="544417"/>
                    <a:pt x="2227384" y="547076"/>
                    <a:pt x="2250830" y="550984"/>
                  </a:cubicBezTo>
                  <a:cubicBezTo>
                    <a:pt x="2282092" y="547076"/>
                    <a:pt x="2318805" y="557328"/>
                    <a:pt x="2344615" y="539261"/>
                  </a:cubicBezTo>
                  <a:cubicBezTo>
                    <a:pt x="2354564" y="532296"/>
                    <a:pt x="2374187" y="441620"/>
                    <a:pt x="2379784" y="422031"/>
                  </a:cubicBezTo>
                  <a:cubicBezTo>
                    <a:pt x="2383179" y="410149"/>
                    <a:pt x="2388112" y="398743"/>
                    <a:pt x="2391507" y="386861"/>
                  </a:cubicBezTo>
                  <a:cubicBezTo>
                    <a:pt x="2406292" y="335113"/>
                    <a:pt x="2398085" y="349784"/>
                    <a:pt x="2414954" y="304800"/>
                  </a:cubicBezTo>
                  <a:cubicBezTo>
                    <a:pt x="2422343" y="285096"/>
                    <a:pt x="2431745" y="266148"/>
                    <a:pt x="2438400" y="246184"/>
                  </a:cubicBezTo>
                  <a:cubicBezTo>
                    <a:pt x="2443495" y="230899"/>
                    <a:pt x="2441186" y="212698"/>
                    <a:pt x="2450123" y="199292"/>
                  </a:cubicBezTo>
                  <a:cubicBezTo>
                    <a:pt x="2457938" y="187569"/>
                    <a:pt x="2473059" y="182836"/>
                    <a:pt x="2485292" y="175846"/>
                  </a:cubicBezTo>
                  <a:cubicBezTo>
                    <a:pt x="2500465" y="167176"/>
                    <a:pt x="2516121" y="159284"/>
                    <a:pt x="2532184" y="152400"/>
                  </a:cubicBezTo>
                  <a:cubicBezTo>
                    <a:pt x="2560290" y="140355"/>
                    <a:pt x="2584504" y="137452"/>
                    <a:pt x="2614246" y="128954"/>
                  </a:cubicBezTo>
                  <a:cubicBezTo>
                    <a:pt x="2626128" y="125559"/>
                    <a:pt x="2637692" y="121139"/>
                    <a:pt x="2649415" y="117231"/>
                  </a:cubicBezTo>
                  <a:cubicBezTo>
                    <a:pt x="2722832" y="172294"/>
                    <a:pt x="2682493" y="138586"/>
                    <a:pt x="2766646" y="222738"/>
                  </a:cubicBezTo>
                  <a:lnTo>
                    <a:pt x="2801815" y="257907"/>
                  </a:lnTo>
                  <a:cubicBezTo>
                    <a:pt x="2809630" y="273538"/>
                    <a:pt x="2818377" y="288737"/>
                    <a:pt x="2825261" y="304800"/>
                  </a:cubicBezTo>
                  <a:cubicBezTo>
                    <a:pt x="2830129" y="316158"/>
                    <a:pt x="2832116" y="328611"/>
                    <a:pt x="2836984" y="339969"/>
                  </a:cubicBezTo>
                  <a:cubicBezTo>
                    <a:pt x="2843868" y="356032"/>
                    <a:pt x="2852615" y="371230"/>
                    <a:pt x="2860430" y="386861"/>
                  </a:cubicBezTo>
                  <a:cubicBezTo>
                    <a:pt x="2864338" y="422030"/>
                    <a:pt x="2860964" y="458799"/>
                    <a:pt x="2872154" y="492369"/>
                  </a:cubicBezTo>
                  <a:cubicBezTo>
                    <a:pt x="2895523" y="562477"/>
                    <a:pt x="2910752" y="546479"/>
                    <a:pt x="2942492" y="586154"/>
                  </a:cubicBezTo>
                  <a:cubicBezTo>
                    <a:pt x="2951293" y="597156"/>
                    <a:pt x="2955114" y="612303"/>
                    <a:pt x="2965938" y="621323"/>
                  </a:cubicBezTo>
                  <a:cubicBezTo>
                    <a:pt x="2979363" y="632511"/>
                    <a:pt x="2997199" y="636954"/>
                    <a:pt x="3012830" y="644769"/>
                  </a:cubicBezTo>
                  <a:cubicBezTo>
                    <a:pt x="3024553" y="636954"/>
                    <a:pt x="3038037" y="631286"/>
                    <a:pt x="3048000" y="621323"/>
                  </a:cubicBezTo>
                  <a:cubicBezTo>
                    <a:pt x="3057963" y="611360"/>
                    <a:pt x="3062645" y="597156"/>
                    <a:pt x="3071446" y="586154"/>
                  </a:cubicBezTo>
                  <a:cubicBezTo>
                    <a:pt x="3078351" y="577523"/>
                    <a:pt x="3087077" y="570523"/>
                    <a:pt x="3094892" y="562707"/>
                  </a:cubicBezTo>
                  <a:cubicBezTo>
                    <a:pt x="3102707" y="539261"/>
                    <a:pt x="3094104" y="497216"/>
                    <a:pt x="3118338" y="492369"/>
                  </a:cubicBezTo>
                  <a:cubicBezTo>
                    <a:pt x="3158630" y="484311"/>
                    <a:pt x="3185215" y="479960"/>
                    <a:pt x="3223846" y="468923"/>
                  </a:cubicBezTo>
                  <a:cubicBezTo>
                    <a:pt x="3235728" y="465528"/>
                    <a:pt x="3247292" y="461108"/>
                    <a:pt x="3259015" y="457200"/>
                  </a:cubicBezTo>
                  <a:cubicBezTo>
                    <a:pt x="3270738" y="465015"/>
                    <a:pt x="3283360" y="471626"/>
                    <a:pt x="3294184" y="480646"/>
                  </a:cubicBezTo>
                  <a:cubicBezTo>
                    <a:pt x="3333073" y="513053"/>
                    <a:pt x="3320866" y="517432"/>
                    <a:pt x="3364523" y="539261"/>
                  </a:cubicBezTo>
                  <a:cubicBezTo>
                    <a:pt x="3375576" y="544787"/>
                    <a:pt x="3387969" y="547076"/>
                    <a:pt x="3399692" y="550984"/>
                  </a:cubicBezTo>
                  <a:cubicBezTo>
                    <a:pt x="3407507" y="539261"/>
                    <a:pt x="3416837" y="528417"/>
                    <a:pt x="3423138" y="515815"/>
                  </a:cubicBezTo>
                  <a:cubicBezTo>
                    <a:pt x="3432987" y="496116"/>
                    <a:pt x="3440950" y="452534"/>
                    <a:pt x="3446584" y="433754"/>
                  </a:cubicBezTo>
                  <a:cubicBezTo>
                    <a:pt x="3453686" y="410082"/>
                    <a:pt x="3452554" y="380890"/>
                    <a:pt x="3470030" y="363415"/>
                  </a:cubicBezTo>
                  <a:lnTo>
                    <a:pt x="3493477" y="339969"/>
                  </a:lnTo>
                  <a:cubicBezTo>
                    <a:pt x="3537700" y="354710"/>
                    <a:pt x="3558677" y="358275"/>
                    <a:pt x="3598984" y="398584"/>
                  </a:cubicBezTo>
                  <a:cubicBezTo>
                    <a:pt x="3606799" y="406400"/>
                    <a:pt x="3615525" y="413400"/>
                    <a:pt x="3622430" y="422031"/>
                  </a:cubicBezTo>
                  <a:cubicBezTo>
                    <a:pt x="3631232" y="433033"/>
                    <a:pt x="3635053" y="448180"/>
                    <a:pt x="3645877" y="457200"/>
                  </a:cubicBezTo>
                  <a:cubicBezTo>
                    <a:pt x="3659302" y="468388"/>
                    <a:pt x="3677138" y="472831"/>
                    <a:pt x="3692769" y="480646"/>
                  </a:cubicBezTo>
                  <a:cubicBezTo>
                    <a:pt x="3704492" y="465015"/>
                    <a:pt x="3718244" y="450718"/>
                    <a:pt x="3727938" y="433754"/>
                  </a:cubicBezTo>
                  <a:cubicBezTo>
                    <a:pt x="3741975" y="409190"/>
                    <a:pt x="3743666" y="363122"/>
                    <a:pt x="3751384" y="339969"/>
                  </a:cubicBezTo>
                  <a:cubicBezTo>
                    <a:pt x="3765579" y="297385"/>
                    <a:pt x="3771450" y="296457"/>
                    <a:pt x="3798277" y="269631"/>
                  </a:cubicBezTo>
                  <a:cubicBezTo>
                    <a:pt x="3810000" y="273539"/>
                    <a:pt x="3824708" y="272616"/>
                    <a:pt x="3833446" y="281354"/>
                  </a:cubicBezTo>
                  <a:cubicBezTo>
                    <a:pt x="3842184" y="290092"/>
                    <a:pt x="3842746" y="304406"/>
                    <a:pt x="3845169" y="316523"/>
                  </a:cubicBezTo>
                  <a:cubicBezTo>
                    <a:pt x="3850588" y="343618"/>
                    <a:pt x="3848154" y="372371"/>
                    <a:pt x="3856892" y="398584"/>
                  </a:cubicBezTo>
                  <a:cubicBezTo>
                    <a:pt x="3860387" y="409070"/>
                    <a:pt x="3872523" y="414215"/>
                    <a:pt x="3880338" y="422031"/>
                  </a:cubicBezTo>
                  <a:lnTo>
                    <a:pt x="3903784" y="492369"/>
                  </a:lnTo>
                  <a:cubicBezTo>
                    <a:pt x="3907692" y="504092"/>
                    <a:pt x="3912510" y="515550"/>
                    <a:pt x="3915507" y="527538"/>
                  </a:cubicBezTo>
                  <a:lnTo>
                    <a:pt x="3927230" y="57443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382038-3853-443C-AF44-9CE9E37C4937}"/>
                </a:ext>
              </a:extLst>
            </p:cNvPr>
            <p:cNvSpPr/>
            <p:nvPr/>
          </p:nvSpPr>
          <p:spPr>
            <a:xfrm>
              <a:off x="257175" y="3284538"/>
              <a:ext cx="3927475" cy="2282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ZA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Get LEO</a:t>
              </a:r>
              <a:r>
                <a:rPr lang="en-ZA" altLang="en-GB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’</a:t>
              </a:r>
              <a:r>
                <a:rPr lang="en-ZA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 on a similar standard through ad hoc training &amp; SLP</a:t>
              </a:r>
              <a:r>
                <a:rPr lang="en-ZA" altLang="en-GB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’</a:t>
              </a:r>
              <a:r>
                <a:rPr lang="en-ZA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 that are minimum requirements for the job</a:t>
              </a:r>
              <a:endParaRPr lang="en-ZA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A6EB5E-B632-44C7-92FE-81336506CAF7}"/>
                </a:ext>
              </a:extLst>
            </p:cNvPr>
            <p:cNvSpPr/>
            <p:nvPr/>
          </p:nvSpPr>
          <p:spPr>
            <a:xfrm>
              <a:off x="4356100" y="3284538"/>
              <a:ext cx="2519363" cy="3603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400" dirty="0"/>
                <a:t>Statements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F49291-C115-43A7-802A-DAA9835E36E8}"/>
                </a:ext>
              </a:extLst>
            </p:cNvPr>
            <p:cNvSpPr/>
            <p:nvPr/>
          </p:nvSpPr>
          <p:spPr>
            <a:xfrm>
              <a:off x="4351338" y="3746500"/>
              <a:ext cx="2519362" cy="358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400" dirty="0"/>
                <a:t>Crime scene management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CA10F2-0DFB-47F8-A543-A23F3CADD4C3}"/>
                </a:ext>
              </a:extLst>
            </p:cNvPr>
            <p:cNvSpPr/>
            <p:nvPr/>
          </p:nvSpPr>
          <p:spPr>
            <a:xfrm>
              <a:off x="4351338" y="4684713"/>
              <a:ext cx="2519362" cy="3603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400" dirty="0"/>
                <a:t>Interviewing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C36D77-73D5-4AA9-A966-9712E71057C8}"/>
                </a:ext>
              </a:extLst>
            </p:cNvPr>
            <p:cNvSpPr/>
            <p:nvPr/>
          </p:nvSpPr>
          <p:spPr>
            <a:xfrm>
              <a:off x="4351338" y="4219575"/>
              <a:ext cx="2519362" cy="358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400" dirty="0"/>
                <a:t>Legal framework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B7330B-B1E5-45F1-9A2C-14AB8B720682}"/>
                </a:ext>
              </a:extLst>
            </p:cNvPr>
            <p:cNvSpPr/>
            <p:nvPr/>
          </p:nvSpPr>
          <p:spPr>
            <a:xfrm>
              <a:off x="4351338" y="5208588"/>
              <a:ext cx="2519362" cy="3603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1400" dirty="0"/>
                <a:t>Investigation skills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9290C8-80CC-4CE0-B1A0-723EF3B59D7B}"/>
                </a:ext>
              </a:extLst>
            </p:cNvPr>
            <p:cNvSpPr/>
            <p:nvPr/>
          </p:nvSpPr>
          <p:spPr>
            <a:xfrm>
              <a:off x="253154" y="1340768"/>
              <a:ext cx="574430" cy="17737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ZA" sz="1600" dirty="0"/>
                <a:t>Boarding a vessel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763418-F6BD-45E9-B046-1663E8C65DF3}"/>
                </a:ext>
              </a:extLst>
            </p:cNvPr>
            <p:cNvSpPr/>
            <p:nvPr/>
          </p:nvSpPr>
          <p:spPr>
            <a:xfrm>
              <a:off x="1043608" y="1340767"/>
              <a:ext cx="574430" cy="17737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ZA" sz="1600" dirty="0"/>
                <a:t>System of weight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2DE50A-E939-4A72-BA5E-9BC7B2E878EB}"/>
                </a:ext>
              </a:extLst>
            </p:cNvPr>
            <p:cNvSpPr/>
            <p:nvPr/>
          </p:nvSpPr>
          <p:spPr>
            <a:xfrm>
              <a:off x="1834062" y="1324997"/>
              <a:ext cx="574430" cy="17737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ZA" sz="1600" dirty="0"/>
                <a:t>Forensic investigation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12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5B5886B-FB03-4C4C-9E42-A09DF31D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428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8213-B22A-4D7C-9BA8-C452116C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4479386" cy="1325563"/>
          </a:xfrm>
        </p:spPr>
        <p:txBody>
          <a:bodyPr/>
          <a:lstStyle/>
          <a:p>
            <a:r>
              <a:rPr lang="en-ZA" dirty="0"/>
              <a:t>Activities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205B-759D-42B0-BD0E-0F699BBEF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AD HOC TRAINING OF FISHERIES CONTROL OFFICERS ON REQUEST FROM DAFF</a:t>
            </a:r>
          </a:p>
          <a:p>
            <a:r>
              <a:rPr lang="en-ZA" dirty="0"/>
              <a:t>CO-HOSTING OF THE 2ND INTERNATIONAL SYMPOSIUM ON FISHERIES CRIME IN YOGYAKARTA, INDONESIA, WITH UNODC, THE NORWEGIAN MINISTRY OF INDUSTRY, TRADE AND FISHERIES AND THE GOVERNMENT OF INDONESIA</a:t>
            </a:r>
          </a:p>
          <a:p>
            <a:r>
              <a:rPr lang="en-ZA" dirty="0"/>
              <a:t>WRITING OF INCEPTION REPORT AND ENTERING INTO ICC WITH THE MINISTRY (NEAR COMPLETION)</a:t>
            </a:r>
          </a:p>
          <a:p>
            <a:r>
              <a:rPr lang="en-ZA" dirty="0"/>
              <a:t>NEGOTIATION OF AN MOU WITH THE UNIVERSITY OF NAIROBI</a:t>
            </a:r>
          </a:p>
          <a:p>
            <a:r>
              <a:rPr lang="en-ZA" dirty="0"/>
              <a:t>HIGH LEVEL REFERENCE GROUP MEETING IN MOMBASA 23-24 NOVEMBER 2016.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782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AC34A-A3BC-4F00-9C45-A33C5C6B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0201"/>
          </a:xfrm>
        </p:spPr>
        <p:txBody>
          <a:bodyPr/>
          <a:lstStyle/>
          <a:p>
            <a:pPr marL="457200" indent="-457200">
              <a:defRPr/>
            </a:pPr>
            <a:r>
              <a:rPr lang="en-ZA" dirty="0">
                <a:solidFill>
                  <a:schemeClr val="tx1"/>
                </a:solidFill>
              </a:rPr>
              <a:t>Support </a:t>
            </a:r>
            <a:r>
              <a:rPr lang="en-ZA" dirty="0" err="1">
                <a:solidFill>
                  <a:schemeClr val="tx1"/>
                </a:solidFill>
              </a:rPr>
              <a:t>LETrainNet</a:t>
            </a:r>
            <a:endParaRPr lang="en-ZA" dirty="0">
              <a:solidFill>
                <a:schemeClr val="tx1"/>
              </a:solidFill>
            </a:endParaRPr>
          </a:p>
          <a:p>
            <a:pPr marL="457200" indent="-457200">
              <a:defRPr/>
            </a:pPr>
            <a:r>
              <a:rPr lang="en-ZA" dirty="0">
                <a:solidFill>
                  <a:schemeClr val="tx1"/>
                </a:solidFill>
              </a:rPr>
              <a:t>Have registered and is registering qualifications in criminal justice/law enforcement (can amend content)</a:t>
            </a:r>
          </a:p>
          <a:p>
            <a:pPr marL="457200" indent="-457200">
              <a:defRPr/>
            </a:pPr>
            <a:r>
              <a:rPr lang="en-ZA" dirty="0">
                <a:solidFill>
                  <a:schemeClr val="tx1"/>
                </a:solidFill>
              </a:rPr>
              <a:t>Registered SLP’s (quick fix/interim relief)</a:t>
            </a:r>
          </a:p>
          <a:p>
            <a:pPr marL="457200" indent="-457200">
              <a:defRPr/>
            </a:pPr>
            <a:r>
              <a:rPr lang="en-ZA" dirty="0">
                <a:solidFill>
                  <a:schemeClr val="tx1"/>
                </a:solidFill>
              </a:rPr>
              <a:t>Liaison with INTERPOL working group</a:t>
            </a:r>
          </a:p>
          <a:p>
            <a:pPr marL="457200" indent="-457200">
              <a:defRPr/>
            </a:pPr>
            <a:r>
              <a:rPr lang="en-ZA" dirty="0">
                <a:solidFill>
                  <a:schemeClr val="tx1"/>
                </a:solidFill>
              </a:rPr>
              <a:t>Liaison with </a:t>
            </a:r>
            <a:r>
              <a:rPr lang="en-ZA" dirty="0" err="1">
                <a:solidFill>
                  <a:schemeClr val="tx1"/>
                </a:solidFill>
              </a:rPr>
              <a:t>PescaDOLUS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28DA9-521D-4B58-9C79-C0052CA5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7772246" cy="1325563"/>
          </a:xfrm>
        </p:spPr>
        <p:txBody>
          <a:bodyPr/>
          <a:lstStyle/>
          <a:p>
            <a:r>
              <a:rPr lang="en-ZA" dirty="0"/>
              <a:t>What else has been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67CAA-71E5-4EF7-84AD-740A0132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26" y="5035826"/>
            <a:ext cx="2818574" cy="10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2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ECA26-E1C5-449A-95C8-0E0C19792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9244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2F3C217-37E3-4926-9B4D-065B124CB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44" y="268900"/>
            <a:ext cx="5175834" cy="48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1F300EB-2D36-421E-A95A-437B6A44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2463067"/>
            <a:ext cx="5420092" cy="39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9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A4A1-FF3B-4F7F-AE49-34F7F20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8826303" cy="1325563"/>
          </a:xfrm>
        </p:spPr>
        <p:txBody>
          <a:bodyPr>
            <a:normAutofit/>
          </a:bodyPr>
          <a:lstStyle/>
          <a:p>
            <a:r>
              <a:rPr lang="en-ZA" sz="2400" dirty="0"/>
              <a:t>Norwegian institutional and technical partners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26EBA62-48EF-4651-A244-B1BB9892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6" y="4240627"/>
            <a:ext cx="4203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4AD95FE-57FE-4B9C-958C-0D3A9BB2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08" y="1577181"/>
            <a:ext cx="47164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7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7DDE-B03C-41FB-8B47-C08C148C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8766159" cy="1325563"/>
          </a:xfrm>
        </p:spPr>
        <p:txBody>
          <a:bodyPr/>
          <a:lstStyle/>
          <a:p>
            <a:r>
              <a:rPr lang="en-GB" altLang="en-US" dirty="0"/>
              <a:t>South African institutional and technical partners and clients</a:t>
            </a:r>
            <a:endParaRPr lang="en-ZA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99DC11E3-F74D-415B-ADF7-E377CF56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66" y="2036625"/>
            <a:ext cx="2428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DFD58A-58F5-417F-95CD-D224EE3B7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40" y="2085837"/>
            <a:ext cx="373400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426662C5-0B2D-4787-A3A1-8586C030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03" y="3725725"/>
            <a:ext cx="12573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13B9F86A-6A7A-49D2-886B-95D112FEC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28" y="3803512"/>
            <a:ext cx="15890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sars logo">
            <a:extLst>
              <a:ext uri="{FF2B5EF4-FFF2-40B4-BE49-F238E27FC236}">
                <a16:creationId xmlns:a16="http://schemas.microsoft.com/office/drawing/2014/main" id="{5BC1FC0C-0B27-4A71-8470-A95AB882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1" y="3951824"/>
            <a:ext cx="3967024" cy="148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2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85DA-FC98-4B13-B797-B7556451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8434854" cy="1325563"/>
          </a:xfrm>
        </p:spPr>
        <p:txBody>
          <a:bodyPr/>
          <a:lstStyle/>
          <a:p>
            <a:r>
              <a:rPr lang="en-ZA" dirty="0"/>
              <a:t>Proposed additional partners</a:t>
            </a:r>
          </a:p>
        </p:txBody>
      </p:sp>
      <p:pic>
        <p:nvPicPr>
          <p:cNvPr id="3" name="EC__x005f_x005f_x005f_x0000_i1030" descr="4D7069AC-2C01-4EB6-BE9B-BAD722BB0E21">
            <a:extLst>
              <a:ext uri="{FF2B5EF4-FFF2-40B4-BE49-F238E27FC236}">
                <a16:creationId xmlns:a16="http://schemas.microsoft.com/office/drawing/2014/main" id="{28076F69-3CE4-41BA-92DD-B8AD79E2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94" y="1577181"/>
            <a:ext cx="735944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1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BE8C75C-36C1-4EE5-813F-66C06537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02" y="2608220"/>
            <a:ext cx="12969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32F38DF-03B6-4CC1-92D6-97C3A2C3C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4680500"/>
            <a:ext cx="12525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84AD1B4-BC84-4494-8BEB-29610F17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57" y="4886874"/>
            <a:ext cx="31178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D5398FD-7927-4F40-A6ED-5F043925C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61182"/>
            <a:ext cx="2251075" cy="149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AFFFE19C-0B69-4E11-9D5A-BCFA36E60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20" y="2984134"/>
            <a:ext cx="11715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52D33BC0-AB0D-4412-BDB3-4D968A769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10" y="2700368"/>
            <a:ext cx="14493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C0B9A-F366-4922-AE5E-9DFF8EDE16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478" r="12468"/>
          <a:stretch/>
        </p:blipFill>
        <p:spPr>
          <a:xfrm>
            <a:off x="4121058" y="900332"/>
            <a:ext cx="2823197" cy="1026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884BC-4230-4116-9A09-2EBCC018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2825" y="304263"/>
            <a:ext cx="3543300" cy="2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D30E-0657-4173-8333-1BE72CD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3339903" cy="1325563"/>
          </a:xfrm>
        </p:spPr>
        <p:txBody>
          <a:bodyPr/>
          <a:lstStyle/>
          <a:p>
            <a:r>
              <a:rPr lang="en-ZA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00B55-C793-4BE8-A7B0-B742BAC3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635" y="1577181"/>
            <a:ext cx="6954078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GB" altLang="en-US" dirty="0"/>
              <a:t>DEVELOPMENT OF A TRAINING PROGRAMME FOR FISHERIES LAW ENFORCEMENT OFFICERS AND ALL ROLEPLAYERS IN THE FISHERIES RELATED CRIMINAL JUSTICE SYSTEM</a:t>
            </a:r>
          </a:p>
          <a:p>
            <a:pPr>
              <a:lnSpc>
                <a:spcPct val="20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002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DFA1B-49D0-43AA-B803-605539B3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016" y="2183434"/>
            <a:ext cx="5893905" cy="43513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pc="300" dirty="0">
                <a:ea typeface="ＭＳ Ｐゴシック" charset="0"/>
              </a:rPr>
              <a:t>TRAINING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pc="300" dirty="0">
                <a:ea typeface="ＭＳ Ｐゴシック" charset="0"/>
              </a:rPr>
              <a:t>POST-TRAINING SUPPORT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pc="300" dirty="0">
                <a:ea typeface="ＭＳ Ｐゴシック" charset="0"/>
              </a:rPr>
              <a:t>RESEARCH &amp; EVALUATION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0DF6C-485E-45F6-A10B-2038FBA2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90" y="251618"/>
            <a:ext cx="2577394" cy="1325563"/>
          </a:xfrm>
        </p:spPr>
        <p:txBody>
          <a:bodyPr/>
          <a:lstStyle/>
          <a:p>
            <a:r>
              <a:rPr lang="en-ZA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42370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BD949-1796-491F-9AB0-668051A6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104" y="1577181"/>
            <a:ext cx="8557591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ZA" b="1" spc="300" dirty="0"/>
              <a:t>Phase I:</a:t>
            </a:r>
            <a:r>
              <a:rPr lang="en-ZA" spc="300" dirty="0"/>
              <a:t> South Africa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ZA" b="1" spc="300" dirty="0"/>
              <a:t>Phase II:</a:t>
            </a:r>
            <a:r>
              <a:rPr lang="en-ZA" spc="300" dirty="0"/>
              <a:t> Southern and eastern Africa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ZA" b="1" spc="300" dirty="0"/>
              <a:t>Phase III:</a:t>
            </a:r>
            <a:r>
              <a:rPr lang="en-ZA" spc="300" dirty="0"/>
              <a:t> Indian Ocean Rim (Indonesia)</a:t>
            </a:r>
          </a:p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73978-9CFC-429E-8DBB-3370685C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89" y="251618"/>
            <a:ext cx="6804837" cy="1325563"/>
          </a:xfrm>
        </p:spPr>
        <p:txBody>
          <a:bodyPr/>
          <a:lstStyle/>
          <a:p>
            <a:r>
              <a:rPr lang="en-ZA" dirty="0"/>
              <a:t>Geographical research</a:t>
            </a:r>
          </a:p>
        </p:txBody>
      </p:sp>
    </p:spTree>
    <p:extLst>
      <p:ext uri="{BB962C8B-B14F-4D97-AF65-F5344CB8AC3E}">
        <p14:creationId xmlns:p14="http://schemas.microsoft.com/office/powerpoint/2010/main" val="94073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463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MS PGothic</vt:lpstr>
      <vt:lpstr>MS PGothic</vt:lpstr>
      <vt:lpstr>Arial</vt:lpstr>
      <vt:lpstr>Century Gothic</vt:lpstr>
      <vt:lpstr>Office Theme</vt:lpstr>
      <vt:lpstr>PowerPoint Presentation</vt:lpstr>
      <vt:lpstr>PowerPoint Presentation</vt:lpstr>
      <vt:lpstr>Norwegian institutional and technical partners</vt:lpstr>
      <vt:lpstr>South African institutional and technical partners and clients</vt:lpstr>
      <vt:lpstr>Proposed additional partners</vt:lpstr>
      <vt:lpstr>PowerPoint Presentation</vt:lpstr>
      <vt:lpstr>The Project</vt:lpstr>
      <vt:lpstr>Outputs</vt:lpstr>
      <vt:lpstr>Geographical research</vt:lpstr>
      <vt:lpstr>The project…</vt:lpstr>
      <vt:lpstr>Accreditation - national</vt:lpstr>
      <vt:lpstr>PowerPoint Presentation</vt:lpstr>
      <vt:lpstr>PowerPoint Presentation</vt:lpstr>
      <vt:lpstr>PowerPoint Presentation</vt:lpstr>
      <vt:lpstr>PowerPoint Presentation</vt:lpstr>
      <vt:lpstr>Activities so far</vt:lpstr>
      <vt:lpstr>What else has been done?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Cordell</dc:creator>
  <cp:lastModifiedBy>Cameron Cordell</cp:lastModifiedBy>
  <cp:revision>8</cp:revision>
  <dcterms:created xsi:type="dcterms:W3CDTF">2017-10-10T07:38:24Z</dcterms:created>
  <dcterms:modified xsi:type="dcterms:W3CDTF">2017-11-03T08:00:28Z</dcterms:modified>
</cp:coreProperties>
</file>