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  <p:sldMasterId id="2147483666" r:id="rId3"/>
    <p:sldMasterId id="2147483679" r:id="rId4"/>
    <p:sldMasterId id="2147483692" r:id="rId5"/>
  </p:sldMasterIdLst>
  <p:notesMasterIdLst>
    <p:notesMasterId r:id="rId32"/>
  </p:notesMasterIdLst>
  <p:sldIdLst>
    <p:sldId id="613" r:id="rId6"/>
    <p:sldId id="322" r:id="rId7"/>
    <p:sldId id="305" r:id="rId8"/>
    <p:sldId id="306" r:id="rId9"/>
    <p:sldId id="289" r:id="rId10"/>
    <p:sldId id="279" r:id="rId11"/>
    <p:sldId id="614" r:id="rId12"/>
    <p:sldId id="620" r:id="rId13"/>
    <p:sldId id="636" r:id="rId14"/>
    <p:sldId id="300" r:id="rId15"/>
    <p:sldId id="275" r:id="rId16"/>
    <p:sldId id="325" r:id="rId17"/>
    <p:sldId id="333" r:id="rId18"/>
    <p:sldId id="334" r:id="rId19"/>
    <p:sldId id="637" r:id="rId20"/>
    <p:sldId id="638" r:id="rId21"/>
    <p:sldId id="639" r:id="rId22"/>
    <p:sldId id="640" r:id="rId23"/>
    <p:sldId id="641" r:id="rId24"/>
    <p:sldId id="642" r:id="rId25"/>
    <p:sldId id="643" r:id="rId26"/>
    <p:sldId id="644" r:id="rId27"/>
    <p:sldId id="648" r:id="rId28"/>
    <p:sldId id="646" r:id="rId29"/>
    <p:sldId id="647" r:id="rId30"/>
    <p:sldId id="649" r:id="rId3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B2C"/>
    <a:srgbClr val="120D1F"/>
    <a:srgbClr val="3366FF"/>
    <a:srgbClr val="006699"/>
    <a:srgbClr val="9999FF"/>
    <a:srgbClr val="FFB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36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38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9474BA-ED9B-48CF-9460-AF4ABDA2A447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707835-AD63-48D8-AC94-F3817397A428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3924 kilometres of coastline &amp; ocean space is bigger than land territory at </a:t>
          </a:r>
          <a:r>
            <a:rPr lang="en-US" sz="1800" dirty="0"/>
            <a:t>1.5-million square kilometres </a:t>
          </a:r>
        </a:p>
      </dgm:t>
    </dgm:pt>
    <dgm:pt modelId="{6C41344B-4702-498C-83EA-6F25DBC693CF}" type="parTrans" cxnId="{4110D463-EBEE-4FF0-818D-CE39D7BEF749}">
      <dgm:prSet/>
      <dgm:spPr/>
      <dgm:t>
        <a:bodyPr/>
        <a:lstStyle/>
        <a:p>
          <a:endParaRPr lang="en-US" sz="2000"/>
        </a:p>
      </dgm:t>
    </dgm:pt>
    <dgm:pt modelId="{C6DCB971-0514-4F96-8C66-E42E541DFF17}" type="sibTrans" cxnId="{4110D463-EBEE-4FF0-818D-CE39D7BEF749}">
      <dgm:prSet/>
      <dgm:spPr/>
      <dgm:t>
        <a:bodyPr/>
        <a:lstStyle/>
        <a:p>
          <a:endParaRPr lang="en-US" sz="2000"/>
        </a:p>
      </dgm:t>
    </dgm:pt>
    <dgm:pt modelId="{8DAC0C10-9323-4CBB-99E7-DB6D825A3F24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Positioned on a major shipping route and has 8 commercial ports </a:t>
          </a:r>
          <a:endParaRPr lang="en-US" sz="1800" dirty="0"/>
        </a:p>
      </dgm:t>
    </dgm:pt>
    <dgm:pt modelId="{95140DD4-E2AA-4D86-AE82-AC79CE02FCD1}" type="parTrans" cxnId="{9C4D815C-B2F3-4ADC-B8FA-3A77D9338ABD}">
      <dgm:prSet/>
      <dgm:spPr/>
      <dgm:t>
        <a:bodyPr/>
        <a:lstStyle/>
        <a:p>
          <a:endParaRPr lang="en-US" sz="2000"/>
        </a:p>
      </dgm:t>
    </dgm:pt>
    <dgm:pt modelId="{09065424-B3CF-4FEB-AF06-ED3F3CC98C0A}" type="sibTrans" cxnId="{9C4D815C-B2F3-4ADC-B8FA-3A77D9338ABD}">
      <dgm:prSet/>
      <dgm:spPr/>
      <dgm:t>
        <a:bodyPr/>
        <a:lstStyle/>
        <a:p>
          <a:endParaRPr lang="en-US" sz="2000"/>
        </a:p>
      </dgm:t>
    </dgm:pt>
    <dgm:pt modelId="{0D275B4B-CE5B-47D5-9617-6FE642177425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Generates 3.5% of the world’s seaborne trade volume</a:t>
          </a:r>
          <a:endParaRPr lang="en-US" sz="1800" dirty="0"/>
        </a:p>
      </dgm:t>
    </dgm:pt>
    <dgm:pt modelId="{1A8ED29A-78AE-45EE-82D3-893F6E77C7D7}" type="parTrans" cxnId="{16F27880-943F-4BC2-ABA9-169FD7301E32}">
      <dgm:prSet/>
      <dgm:spPr/>
      <dgm:t>
        <a:bodyPr/>
        <a:lstStyle/>
        <a:p>
          <a:endParaRPr lang="en-US" sz="2000"/>
        </a:p>
      </dgm:t>
    </dgm:pt>
    <dgm:pt modelId="{D7D35CD7-6AEB-40E9-B8CD-ABE6D1AC2264}" type="sibTrans" cxnId="{16F27880-943F-4BC2-ABA9-169FD7301E32}">
      <dgm:prSet/>
      <dgm:spPr/>
      <dgm:t>
        <a:bodyPr/>
        <a:lstStyle/>
        <a:p>
          <a:endParaRPr lang="en-US" sz="2000"/>
        </a:p>
      </dgm:t>
    </dgm:pt>
    <dgm:pt modelId="{06A81CEF-55CA-45C0-8792-7FCE8DCE6AD7}" type="pres">
      <dgm:prSet presAssocID="{389474BA-ED9B-48CF-9460-AF4ABDA2A44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AFA88C-4205-407D-98DF-4ED2D9D42649}" type="pres">
      <dgm:prSet presAssocID="{9F707835-AD63-48D8-AC94-F3817397A428}" presName="comp" presStyleCnt="0"/>
      <dgm:spPr/>
    </dgm:pt>
    <dgm:pt modelId="{9305A6FE-8206-4C1B-A98C-A869A74BF67F}" type="pres">
      <dgm:prSet presAssocID="{9F707835-AD63-48D8-AC94-F3817397A428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B9712-D37D-4FEF-819D-7816B6F60684}" type="pres">
      <dgm:prSet presAssocID="{9F707835-AD63-48D8-AC94-F3817397A428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29190A8-A029-4825-A9EC-F13567D3316B}" type="pres">
      <dgm:prSet presAssocID="{C6DCB971-0514-4F96-8C66-E42E541DFF17}" presName="sibTrans" presStyleCnt="0"/>
      <dgm:spPr/>
    </dgm:pt>
    <dgm:pt modelId="{C5604117-2A12-4ED0-8C57-5DA4D3E24465}" type="pres">
      <dgm:prSet presAssocID="{8DAC0C10-9323-4CBB-99E7-DB6D825A3F24}" presName="comp" presStyleCnt="0"/>
      <dgm:spPr/>
    </dgm:pt>
    <dgm:pt modelId="{028AAE42-94E3-4E9B-A637-21326FE25B85}" type="pres">
      <dgm:prSet presAssocID="{8DAC0C10-9323-4CBB-99E7-DB6D825A3F24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C045E-7EEA-4413-874C-5BA3FCA3D663}" type="pres">
      <dgm:prSet presAssocID="{8DAC0C10-9323-4CBB-99E7-DB6D825A3F24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24AEE8F-6678-4AB5-96F4-71B84A39B31A}" type="pres">
      <dgm:prSet presAssocID="{09065424-B3CF-4FEB-AF06-ED3F3CC98C0A}" presName="sibTrans" presStyleCnt="0"/>
      <dgm:spPr/>
    </dgm:pt>
    <dgm:pt modelId="{5181F1A3-D473-4D0E-860E-C186FB2F8FEE}" type="pres">
      <dgm:prSet presAssocID="{0D275B4B-CE5B-47D5-9617-6FE642177425}" presName="comp" presStyleCnt="0"/>
      <dgm:spPr/>
    </dgm:pt>
    <dgm:pt modelId="{3CE765CF-AF49-4DD0-9AC0-58A359F28C13}" type="pres">
      <dgm:prSet presAssocID="{0D275B4B-CE5B-47D5-9617-6FE642177425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C56FB-B178-49E9-9888-223F09AA0F37}" type="pres">
      <dgm:prSet presAssocID="{0D275B4B-CE5B-47D5-9617-6FE642177425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3660B3F-81BC-4BB9-A9FC-BED7207D68A1}" type="presOf" srcId="{0D275B4B-CE5B-47D5-9617-6FE642177425}" destId="{3CE765CF-AF49-4DD0-9AC0-58A359F28C13}" srcOrd="0" destOrd="0" presId="urn:microsoft.com/office/officeart/2008/layout/AlternatingPictureBlocks"/>
    <dgm:cxn modelId="{4110D463-EBEE-4FF0-818D-CE39D7BEF749}" srcId="{389474BA-ED9B-48CF-9460-AF4ABDA2A447}" destId="{9F707835-AD63-48D8-AC94-F3817397A428}" srcOrd="0" destOrd="0" parTransId="{6C41344B-4702-498C-83EA-6F25DBC693CF}" sibTransId="{C6DCB971-0514-4F96-8C66-E42E541DFF17}"/>
    <dgm:cxn modelId="{1BFF4555-E385-4734-8AE0-0F47E971BFB5}" type="presOf" srcId="{389474BA-ED9B-48CF-9460-AF4ABDA2A447}" destId="{06A81CEF-55CA-45C0-8792-7FCE8DCE6AD7}" srcOrd="0" destOrd="0" presId="urn:microsoft.com/office/officeart/2008/layout/AlternatingPictureBlocks"/>
    <dgm:cxn modelId="{16F27880-943F-4BC2-ABA9-169FD7301E32}" srcId="{389474BA-ED9B-48CF-9460-AF4ABDA2A447}" destId="{0D275B4B-CE5B-47D5-9617-6FE642177425}" srcOrd="2" destOrd="0" parTransId="{1A8ED29A-78AE-45EE-82D3-893F6E77C7D7}" sibTransId="{D7D35CD7-6AEB-40E9-B8CD-ABE6D1AC2264}"/>
    <dgm:cxn modelId="{C8B736F4-21F6-4148-B0AC-E0042CDCFD1B}" type="presOf" srcId="{8DAC0C10-9323-4CBB-99E7-DB6D825A3F24}" destId="{028AAE42-94E3-4E9B-A637-21326FE25B85}" srcOrd="0" destOrd="0" presId="urn:microsoft.com/office/officeart/2008/layout/AlternatingPictureBlocks"/>
    <dgm:cxn modelId="{9C4D815C-B2F3-4ADC-B8FA-3A77D9338ABD}" srcId="{389474BA-ED9B-48CF-9460-AF4ABDA2A447}" destId="{8DAC0C10-9323-4CBB-99E7-DB6D825A3F24}" srcOrd="1" destOrd="0" parTransId="{95140DD4-E2AA-4D86-AE82-AC79CE02FCD1}" sibTransId="{09065424-B3CF-4FEB-AF06-ED3F3CC98C0A}"/>
    <dgm:cxn modelId="{82D860BF-66C5-400F-B7BB-C6FACD862890}" type="presOf" srcId="{9F707835-AD63-48D8-AC94-F3817397A428}" destId="{9305A6FE-8206-4C1B-A98C-A869A74BF67F}" srcOrd="0" destOrd="0" presId="urn:microsoft.com/office/officeart/2008/layout/AlternatingPictureBlocks"/>
    <dgm:cxn modelId="{4496ECFC-664A-4EAF-90C1-6047286325A6}" type="presParOf" srcId="{06A81CEF-55CA-45C0-8792-7FCE8DCE6AD7}" destId="{47AFA88C-4205-407D-98DF-4ED2D9D42649}" srcOrd="0" destOrd="0" presId="urn:microsoft.com/office/officeart/2008/layout/AlternatingPictureBlocks"/>
    <dgm:cxn modelId="{9D1FA620-903C-4EA7-83BA-64325C6A223B}" type="presParOf" srcId="{47AFA88C-4205-407D-98DF-4ED2D9D42649}" destId="{9305A6FE-8206-4C1B-A98C-A869A74BF67F}" srcOrd="0" destOrd="0" presId="urn:microsoft.com/office/officeart/2008/layout/AlternatingPictureBlocks"/>
    <dgm:cxn modelId="{34A7BC1B-9940-4EDE-BA1E-8DB5921B1DB1}" type="presParOf" srcId="{47AFA88C-4205-407D-98DF-4ED2D9D42649}" destId="{1FAB9712-D37D-4FEF-819D-7816B6F60684}" srcOrd="1" destOrd="0" presId="urn:microsoft.com/office/officeart/2008/layout/AlternatingPictureBlocks"/>
    <dgm:cxn modelId="{45CB9C54-9255-4DD7-8D8F-FE4F6F415508}" type="presParOf" srcId="{06A81CEF-55CA-45C0-8792-7FCE8DCE6AD7}" destId="{829190A8-A029-4825-A9EC-F13567D3316B}" srcOrd="1" destOrd="0" presId="urn:microsoft.com/office/officeart/2008/layout/AlternatingPictureBlocks"/>
    <dgm:cxn modelId="{8883FEBA-FA69-4397-9CAF-3AFFA31315FF}" type="presParOf" srcId="{06A81CEF-55CA-45C0-8792-7FCE8DCE6AD7}" destId="{C5604117-2A12-4ED0-8C57-5DA4D3E24465}" srcOrd="2" destOrd="0" presId="urn:microsoft.com/office/officeart/2008/layout/AlternatingPictureBlocks"/>
    <dgm:cxn modelId="{BA2AC170-BE57-4181-9E46-8F0E2BF37A60}" type="presParOf" srcId="{C5604117-2A12-4ED0-8C57-5DA4D3E24465}" destId="{028AAE42-94E3-4E9B-A637-21326FE25B85}" srcOrd="0" destOrd="0" presId="urn:microsoft.com/office/officeart/2008/layout/AlternatingPictureBlocks"/>
    <dgm:cxn modelId="{8E314AF3-00AE-4CD3-B2AF-A2C06F92104A}" type="presParOf" srcId="{C5604117-2A12-4ED0-8C57-5DA4D3E24465}" destId="{8DCC045E-7EEA-4413-874C-5BA3FCA3D663}" srcOrd="1" destOrd="0" presId="urn:microsoft.com/office/officeart/2008/layout/AlternatingPictureBlocks"/>
    <dgm:cxn modelId="{F227C214-2126-4598-A329-DA2C43B555AD}" type="presParOf" srcId="{06A81CEF-55CA-45C0-8792-7FCE8DCE6AD7}" destId="{524AEE8F-6678-4AB5-96F4-71B84A39B31A}" srcOrd="3" destOrd="0" presId="urn:microsoft.com/office/officeart/2008/layout/AlternatingPictureBlocks"/>
    <dgm:cxn modelId="{23CCFEEE-8FE6-4F93-9B53-08B69CE5FF3A}" type="presParOf" srcId="{06A81CEF-55CA-45C0-8792-7FCE8DCE6AD7}" destId="{5181F1A3-D473-4D0E-860E-C186FB2F8FEE}" srcOrd="4" destOrd="0" presId="urn:microsoft.com/office/officeart/2008/layout/AlternatingPictureBlocks"/>
    <dgm:cxn modelId="{63C7A678-DD94-4E9F-B7AE-146A6E825EBF}" type="presParOf" srcId="{5181F1A3-D473-4D0E-860E-C186FB2F8FEE}" destId="{3CE765CF-AF49-4DD0-9AC0-58A359F28C13}" srcOrd="0" destOrd="0" presId="urn:microsoft.com/office/officeart/2008/layout/AlternatingPictureBlocks"/>
    <dgm:cxn modelId="{55803033-7541-45B2-AB19-33CCBF7BF38D}" type="presParOf" srcId="{5181F1A3-D473-4D0E-860E-C186FB2F8FEE}" destId="{2EBC56FB-B178-49E9-9888-223F09AA0F3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9474BA-ED9B-48CF-9460-AF4ABDA2A447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4" csCatId="colorful" phldr="1"/>
      <dgm:spPr/>
    </dgm:pt>
    <dgm:pt modelId="{9F707835-AD63-48D8-AC94-F3817397A428}">
      <dgm:prSet phldrT="[Text]" custT="1"/>
      <dgm:spPr/>
      <dgm:t>
        <a:bodyPr/>
        <a:lstStyle/>
        <a:p>
          <a:r>
            <a:rPr lang="en-US" sz="1800" dirty="0"/>
            <a:t>One of the highest coastal population densities in Africa with approximately 80 people per square </a:t>
          </a:r>
          <a:r>
            <a:rPr lang="en-US" sz="1800" dirty="0" err="1"/>
            <a:t>kilometre</a:t>
          </a:r>
          <a:endParaRPr lang="en-US" sz="1800" dirty="0"/>
        </a:p>
      </dgm:t>
    </dgm:pt>
    <dgm:pt modelId="{6C41344B-4702-498C-83EA-6F25DBC693CF}" type="parTrans" cxnId="{4110D463-EBEE-4FF0-818D-CE39D7BEF749}">
      <dgm:prSet/>
      <dgm:spPr/>
      <dgm:t>
        <a:bodyPr/>
        <a:lstStyle/>
        <a:p>
          <a:endParaRPr lang="en-US" sz="1800"/>
        </a:p>
      </dgm:t>
    </dgm:pt>
    <dgm:pt modelId="{C6DCB971-0514-4F96-8C66-E42E541DFF17}" type="sibTrans" cxnId="{4110D463-EBEE-4FF0-818D-CE39D7BEF749}">
      <dgm:prSet/>
      <dgm:spPr/>
      <dgm:t>
        <a:bodyPr/>
        <a:lstStyle/>
        <a:p>
          <a:endParaRPr lang="en-US" sz="1800"/>
        </a:p>
      </dgm:t>
    </dgm:pt>
    <dgm:pt modelId="{0D275B4B-CE5B-47D5-9617-6FE642177425}">
      <dgm:prSet phldrT="[Text]" custT="1"/>
      <dgm:spPr/>
      <dgm:t>
        <a:bodyPr/>
        <a:lstStyle/>
        <a:p>
          <a:r>
            <a:rPr lang="en-US" sz="1800" b="0" i="0" dirty="0"/>
            <a:t>Government has unlocked oceans economy investments worth R24.6-billion since 2014</a:t>
          </a:r>
          <a:endParaRPr lang="en-US" sz="1800" dirty="0"/>
        </a:p>
      </dgm:t>
    </dgm:pt>
    <dgm:pt modelId="{1A8ED29A-78AE-45EE-82D3-893F6E77C7D7}" type="parTrans" cxnId="{16F27880-943F-4BC2-ABA9-169FD7301E32}">
      <dgm:prSet/>
      <dgm:spPr/>
      <dgm:t>
        <a:bodyPr/>
        <a:lstStyle/>
        <a:p>
          <a:endParaRPr lang="en-US" sz="1800"/>
        </a:p>
      </dgm:t>
    </dgm:pt>
    <dgm:pt modelId="{D7D35CD7-6AEB-40E9-B8CD-ABE6D1AC2264}" type="sibTrans" cxnId="{16F27880-943F-4BC2-ABA9-169FD7301E32}">
      <dgm:prSet/>
      <dgm:spPr/>
      <dgm:t>
        <a:bodyPr/>
        <a:lstStyle/>
        <a:p>
          <a:endParaRPr lang="en-US" sz="1800"/>
        </a:p>
      </dgm:t>
    </dgm:pt>
    <dgm:pt modelId="{929B1CA2-5BBB-41B8-9565-9E2CFE25596B}">
      <dgm:prSet custT="1"/>
      <dgm:spPr/>
      <dgm:t>
        <a:bodyPr/>
        <a:lstStyle/>
        <a:p>
          <a:r>
            <a:rPr lang="en-US" sz="1800" b="0" i="0" dirty="0"/>
            <a:t>Aquaculture contributes</a:t>
          </a:r>
          <a:r>
            <a:rPr lang="en-US" sz="1800" dirty="0"/>
            <a:t/>
          </a:r>
          <a:br>
            <a:rPr lang="en-US" sz="1800" dirty="0"/>
          </a:br>
          <a:r>
            <a:rPr lang="en-US" sz="1800" b="0" i="0" dirty="0"/>
            <a:t>to almost half of the global fish supply, but less than 1% of South Africa’s fish supply</a:t>
          </a:r>
          <a:endParaRPr lang="en-US" sz="1800" dirty="0"/>
        </a:p>
      </dgm:t>
    </dgm:pt>
    <dgm:pt modelId="{1BCA9A53-7199-4F3A-BF7A-96A89EF83852}" type="parTrans" cxnId="{4108CA36-6963-4082-8F35-C881D9079898}">
      <dgm:prSet/>
      <dgm:spPr/>
      <dgm:t>
        <a:bodyPr/>
        <a:lstStyle/>
        <a:p>
          <a:endParaRPr lang="en-US" sz="1800"/>
        </a:p>
      </dgm:t>
    </dgm:pt>
    <dgm:pt modelId="{90FD3FC5-6020-41BA-B1D2-808102B7BFA7}" type="sibTrans" cxnId="{4108CA36-6963-4082-8F35-C881D9079898}">
      <dgm:prSet/>
      <dgm:spPr/>
      <dgm:t>
        <a:bodyPr/>
        <a:lstStyle/>
        <a:p>
          <a:endParaRPr lang="en-US" sz="1800"/>
        </a:p>
      </dgm:t>
    </dgm:pt>
    <dgm:pt modelId="{06A81CEF-55CA-45C0-8792-7FCE8DCE6AD7}" type="pres">
      <dgm:prSet presAssocID="{389474BA-ED9B-48CF-9460-AF4ABDA2A447}" presName="linearFlow" presStyleCnt="0">
        <dgm:presLayoutVars>
          <dgm:dir/>
          <dgm:resizeHandles val="exact"/>
        </dgm:presLayoutVars>
      </dgm:prSet>
      <dgm:spPr/>
    </dgm:pt>
    <dgm:pt modelId="{47AFA88C-4205-407D-98DF-4ED2D9D42649}" type="pres">
      <dgm:prSet presAssocID="{9F707835-AD63-48D8-AC94-F3817397A428}" presName="comp" presStyleCnt="0"/>
      <dgm:spPr/>
    </dgm:pt>
    <dgm:pt modelId="{9305A6FE-8206-4C1B-A98C-A869A74BF67F}" type="pres">
      <dgm:prSet presAssocID="{9F707835-AD63-48D8-AC94-F3817397A428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B9712-D37D-4FEF-819D-7816B6F60684}" type="pres">
      <dgm:prSet presAssocID="{9F707835-AD63-48D8-AC94-F3817397A428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29190A8-A029-4825-A9EC-F13567D3316B}" type="pres">
      <dgm:prSet presAssocID="{C6DCB971-0514-4F96-8C66-E42E541DFF17}" presName="sibTrans" presStyleCnt="0"/>
      <dgm:spPr/>
    </dgm:pt>
    <dgm:pt modelId="{5181F1A3-D473-4D0E-860E-C186FB2F8FEE}" type="pres">
      <dgm:prSet presAssocID="{0D275B4B-CE5B-47D5-9617-6FE642177425}" presName="comp" presStyleCnt="0"/>
      <dgm:spPr/>
    </dgm:pt>
    <dgm:pt modelId="{3CE765CF-AF49-4DD0-9AC0-58A359F28C13}" type="pres">
      <dgm:prSet presAssocID="{0D275B4B-CE5B-47D5-9617-6FE642177425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C56FB-B178-49E9-9888-223F09AA0F37}" type="pres">
      <dgm:prSet presAssocID="{0D275B4B-CE5B-47D5-9617-6FE642177425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42934DF-34E1-4F9E-B11B-A460009B894D}" type="pres">
      <dgm:prSet presAssocID="{D7D35CD7-6AEB-40E9-B8CD-ABE6D1AC2264}" presName="sibTrans" presStyleCnt="0"/>
      <dgm:spPr/>
    </dgm:pt>
    <dgm:pt modelId="{86417058-312A-4625-9626-D0A9B7410E67}" type="pres">
      <dgm:prSet presAssocID="{929B1CA2-5BBB-41B8-9565-9E2CFE25596B}" presName="comp" presStyleCnt="0"/>
      <dgm:spPr/>
    </dgm:pt>
    <dgm:pt modelId="{62081363-98B4-4039-8522-2A844886BAE8}" type="pres">
      <dgm:prSet presAssocID="{929B1CA2-5BBB-41B8-9565-9E2CFE25596B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689C8-27AD-4FEE-8799-610A93C5C198}" type="pres">
      <dgm:prSet presAssocID="{929B1CA2-5BBB-41B8-9565-9E2CFE25596B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5E6F02A-5A8F-45D9-A4CA-A1DF734CDBC1}" type="presOf" srcId="{929B1CA2-5BBB-41B8-9565-9E2CFE25596B}" destId="{62081363-98B4-4039-8522-2A844886BAE8}" srcOrd="0" destOrd="0" presId="urn:microsoft.com/office/officeart/2008/layout/AlternatingPictureBlocks"/>
    <dgm:cxn modelId="{1BFF4555-E385-4734-8AE0-0F47E971BFB5}" type="presOf" srcId="{389474BA-ED9B-48CF-9460-AF4ABDA2A447}" destId="{06A81CEF-55CA-45C0-8792-7FCE8DCE6AD7}" srcOrd="0" destOrd="0" presId="urn:microsoft.com/office/officeart/2008/layout/AlternatingPictureBlocks"/>
    <dgm:cxn modelId="{4108CA36-6963-4082-8F35-C881D9079898}" srcId="{389474BA-ED9B-48CF-9460-AF4ABDA2A447}" destId="{929B1CA2-5BBB-41B8-9565-9E2CFE25596B}" srcOrd="2" destOrd="0" parTransId="{1BCA9A53-7199-4F3A-BF7A-96A89EF83852}" sibTransId="{90FD3FC5-6020-41BA-B1D2-808102B7BFA7}"/>
    <dgm:cxn modelId="{16F27880-943F-4BC2-ABA9-169FD7301E32}" srcId="{389474BA-ED9B-48CF-9460-AF4ABDA2A447}" destId="{0D275B4B-CE5B-47D5-9617-6FE642177425}" srcOrd="1" destOrd="0" parTransId="{1A8ED29A-78AE-45EE-82D3-893F6E77C7D7}" sibTransId="{D7D35CD7-6AEB-40E9-B8CD-ABE6D1AC2264}"/>
    <dgm:cxn modelId="{4110D463-EBEE-4FF0-818D-CE39D7BEF749}" srcId="{389474BA-ED9B-48CF-9460-AF4ABDA2A447}" destId="{9F707835-AD63-48D8-AC94-F3817397A428}" srcOrd="0" destOrd="0" parTransId="{6C41344B-4702-498C-83EA-6F25DBC693CF}" sibTransId="{C6DCB971-0514-4F96-8C66-E42E541DFF17}"/>
    <dgm:cxn modelId="{82D860BF-66C5-400F-B7BB-C6FACD862890}" type="presOf" srcId="{9F707835-AD63-48D8-AC94-F3817397A428}" destId="{9305A6FE-8206-4C1B-A98C-A869A74BF67F}" srcOrd="0" destOrd="0" presId="urn:microsoft.com/office/officeart/2008/layout/AlternatingPictureBlocks"/>
    <dgm:cxn modelId="{23660B3F-81BC-4BB9-A9FC-BED7207D68A1}" type="presOf" srcId="{0D275B4B-CE5B-47D5-9617-6FE642177425}" destId="{3CE765CF-AF49-4DD0-9AC0-58A359F28C13}" srcOrd="0" destOrd="0" presId="urn:microsoft.com/office/officeart/2008/layout/AlternatingPictureBlocks"/>
    <dgm:cxn modelId="{4496ECFC-664A-4EAF-90C1-6047286325A6}" type="presParOf" srcId="{06A81CEF-55CA-45C0-8792-7FCE8DCE6AD7}" destId="{47AFA88C-4205-407D-98DF-4ED2D9D42649}" srcOrd="0" destOrd="0" presId="urn:microsoft.com/office/officeart/2008/layout/AlternatingPictureBlocks"/>
    <dgm:cxn modelId="{9D1FA620-903C-4EA7-83BA-64325C6A223B}" type="presParOf" srcId="{47AFA88C-4205-407D-98DF-4ED2D9D42649}" destId="{9305A6FE-8206-4C1B-A98C-A869A74BF67F}" srcOrd="0" destOrd="0" presId="urn:microsoft.com/office/officeart/2008/layout/AlternatingPictureBlocks"/>
    <dgm:cxn modelId="{34A7BC1B-9940-4EDE-BA1E-8DB5921B1DB1}" type="presParOf" srcId="{47AFA88C-4205-407D-98DF-4ED2D9D42649}" destId="{1FAB9712-D37D-4FEF-819D-7816B6F60684}" srcOrd="1" destOrd="0" presId="urn:microsoft.com/office/officeart/2008/layout/AlternatingPictureBlocks"/>
    <dgm:cxn modelId="{45CB9C54-9255-4DD7-8D8F-FE4F6F415508}" type="presParOf" srcId="{06A81CEF-55CA-45C0-8792-7FCE8DCE6AD7}" destId="{829190A8-A029-4825-A9EC-F13567D3316B}" srcOrd="1" destOrd="0" presId="urn:microsoft.com/office/officeart/2008/layout/AlternatingPictureBlocks"/>
    <dgm:cxn modelId="{23CCFEEE-8FE6-4F93-9B53-08B69CE5FF3A}" type="presParOf" srcId="{06A81CEF-55CA-45C0-8792-7FCE8DCE6AD7}" destId="{5181F1A3-D473-4D0E-860E-C186FB2F8FEE}" srcOrd="2" destOrd="0" presId="urn:microsoft.com/office/officeart/2008/layout/AlternatingPictureBlocks"/>
    <dgm:cxn modelId="{63C7A678-DD94-4E9F-B7AE-146A6E825EBF}" type="presParOf" srcId="{5181F1A3-D473-4D0E-860E-C186FB2F8FEE}" destId="{3CE765CF-AF49-4DD0-9AC0-58A359F28C13}" srcOrd="0" destOrd="0" presId="urn:microsoft.com/office/officeart/2008/layout/AlternatingPictureBlocks"/>
    <dgm:cxn modelId="{55803033-7541-45B2-AB19-33CCBF7BF38D}" type="presParOf" srcId="{5181F1A3-D473-4D0E-860E-C186FB2F8FEE}" destId="{2EBC56FB-B178-49E9-9888-223F09AA0F37}" srcOrd="1" destOrd="0" presId="urn:microsoft.com/office/officeart/2008/layout/AlternatingPictureBlocks"/>
    <dgm:cxn modelId="{C64308E3-8CD6-46A3-8E74-06C48021F8DA}" type="presParOf" srcId="{06A81CEF-55CA-45C0-8792-7FCE8DCE6AD7}" destId="{B42934DF-34E1-4F9E-B11B-A460009B894D}" srcOrd="3" destOrd="0" presId="urn:microsoft.com/office/officeart/2008/layout/AlternatingPictureBlocks"/>
    <dgm:cxn modelId="{A3325131-9097-4178-8566-693E52F95B76}" type="presParOf" srcId="{06A81CEF-55CA-45C0-8792-7FCE8DCE6AD7}" destId="{86417058-312A-4625-9626-D0A9B7410E67}" srcOrd="4" destOrd="0" presId="urn:microsoft.com/office/officeart/2008/layout/AlternatingPictureBlocks"/>
    <dgm:cxn modelId="{42D4BFA1-ABAB-4C14-B706-C08AA5E47712}" type="presParOf" srcId="{86417058-312A-4625-9626-D0A9B7410E67}" destId="{62081363-98B4-4039-8522-2A844886BAE8}" srcOrd="0" destOrd="0" presId="urn:microsoft.com/office/officeart/2008/layout/AlternatingPictureBlocks"/>
    <dgm:cxn modelId="{FFF2C099-34BA-4DCD-8DD8-D171392FAB84}" type="presParOf" srcId="{86417058-312A-4625-9626-D0A9B7410E67}" destId="{B9C689C8-27AD-4FEE-8799-610A93C5C19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21DF4E-C2A1-4160-AF5B-9BFABF71A7A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9836BE-FEDB-44F2-AD5D-C22408739D39}">
      <dgm:prSet phldrT="[Text]"/>
      <dgm:spPr/>
      <dgm:t>
        <a:bodyPr/>
        <a:lstStyle/>
        <a:p>
          <a:r>
            <a:rPr lang="en-ZA" b="1" dirty="0">
              <a:solidFill>
                <a:srgbClr val="C00000"/>
              </a:solidFill>
              <a:latin typeface="Calibri" pitchFamily="34" charset="0"/>
              <a:ea typeface="+mn-ea"/>
              <a:cs typeface="Arial"/>
            </a:rPr>
            <a:t>Marine transport and manufacturing</a:t>
          </a:r>
          <a:endParaRPr lang="en-US" b="1" dirty="0">
            <a:solidFill>
              <a:srgbClr val="C00000"/>
            </a:solidFill>
            <a:latin typeface="Calibri" panose="020F0502020204030204" pitchFamily="34" charset="0"/>
          </a:endParaRPr>
        </a:p>
      </dgm:t>
    </dgm:pt>
    <dgm:pt modelId="{DA23AB1A-3767-40FA-8C61-EAE1FB054165}" type="parTrans" cxnId="{6F01B947-D3F6-4D6D-B1B2-0EE10F3D5841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751C35EA-ECAE-42F5-8321-AE5DCC11B030}" type="sibTrans" cxnId="{6F01B947-D3F6-4D6D-B1B2-0EE10F3D5841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92E45A92-935D-4BA5-9021-CB46FF65C567}">
      <dgm:prSet phldrT="[Text]"/>
      <dgm:spPr/>
      <dgm:t>
        <a:bodyPr/>
        <a:lstStyle/>
        <a:p>
          <a:r>
            <a:rPr lang="en-ZA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</a:rPr>
            <a:t>Offshore oil and gas exploration</a:t>
          </a:r>
          <a:endParaRPr lang="en-US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8CF40BFC-B984-4ABD-A544-A0F8767A562A}" type="parTrans" cxnId="{7FDD0278-4BCC-49BB-8FDE-6ECCBF037C2A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E2C2AB3D-1B4B-4082-9A46-D09A9FDBEC37}" type="sibTrans" cxnId="{7FDD0278-4BCC-49BB-8FDE-6ECCBF037C2A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FFEA3943-7E97-41A1-9B42-0C4336DF66B4}">
      <dgm:prSet phldrT="[Text]"/>
      <dgm:spPr/>
      <dgm:t>
        <a:bodyPr/>
        <a:lstStyle/>
        <a:p>
          <a:r>
            <a:rPr lang="en-ZA" b="1" dirty="0">
              <a:solidFill>
                <a:schemeClr val="tx2"/>
              </a:solidFill>
              <a:latin typeface="Calibri" panose="020F0502020204030204" pitchFamily="34" charset="0"/>
              <a:ea typeface="ＭＳ Ｐゴシック" charset="0"/>
            </a:rPr>
            <a:t>Aquaculture</a:t>
          </a:r>
          <a:endParaRPr lang="en-US" b="1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DFFB17BC-F9AE-440E-BA84-7719D162F683}" type="parTrans" cxnId="{40DCD497-9837-40E6-82E8-3F3C9DE1F2F5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24F40379-D8E7-42A9-AF17-7E659AFB0678}" type="sibTrans" cxnId="{40DCD497-9837-40E6-82E8-3F3C9DE1F2F5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671F9829-5BCB-48A8-8520-E4CFBED19BDD}">
      <dgm:prSet phldrT="[Text]"/>
      <dgm:spPr/>
      <dgm:t>
        <a:bodyPr/>
        <a:lstStyle/>
        <a:p>
          <a:r>
            <a:rPr lang="en-US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rPr>
            <a:t>Small harbour development</a:t>
          </a:r>
        </a:p>
      </dgm:t>
    </dgm:pt>
    <dgm:pt modelId="{D3BB84D8-6BED-47ED-BD47-C6B8FFC323FC}" type="parTrans" cxnId="{C7B71686-8527-4619-A7AC-00AAC17B0230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0224C4C6-5832-4F5F-AB24-DB9E9032A5A8}" type="sibTrans" cxnId="{C7B71686-8527-4619-A7AC-00AAC17B0230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C1CE2172-C07A-470B-898D-1CC97C429C87}">
      <dgm:prSet phldrT="[Text]"/>
      <dgm:spPr/>
      <dgm:t>
        <a:bodyPr/>
        <a:lstStyle/>
        <a:p>
          <a:r>
            <a:rPr lang="en-ZA" b="1" dirty="0">
              <a:solidFill>
                <a:srgbClr val="120D1F"/>
              </a:solidFill>
              <a:latin typeface="Calibri" panose="020F0502020204030204" pitchFamily="34" charset="0"/>
              <a:ea typeface="ＭＳ Ｐゴシック" charset="0"/>
            </a:rPr>
            <a:t>Marine protection services and ocean governance</a:t>
          </a:r>
          <a:endParaRPr lang="en-US" b="1" dirty="0">
            <a:solidFill>
              <a:srgbClr val="120D1F"/>
            </a:solidFill>
            <a:latin typeface="Calibri" panose="020F0502020204030204" pitchFamily="34" charset="0"/>
          </a:endParaRPr>
        </a:p>
      </dgm:t>
    </dgm:pt>
    <dgm:pt modelId="{270286D0-C60A-463A-ABA5-DD2BBE584B95}" type="parTrans" cxnId="{86D2E7E0-7A91-45B4-ABD8-64566ECC886B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13127D07-07B6-4049-8B44-01BF76E0FFC6}" type="sibTrans" cxnId="{86D2E7E0-7A91-45B4-ABD8-64566ECC886B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BE7A80EB-7444-4423-A6F3-8EB6C7C2C400}">
      <dgm:prSet phldrT="[Text]"/>
      <dgm:spPr/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Marine and coastal tourism</a:t>
          </a:r>
        </a:p>
      </dgm:t>
    </dgm:pt>
    <dgm:pt modelId="{802A0405-D416-48F2-8AF3-231D7A666506}" type="parTrans" cxnId="{662C7B32-54D4-4D26-B651-79DDECCE880F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A89E4EF2-384F-4E8D-AD85-6C6B1E0FD8F1}" type="sibTrans" cxnId="{662C7B32-54D4-4D26-B651-79DDECCE880F}">
      <dgm:prSet/>
      <dgm:spPr/>
      <dgm:t>
        <a:bodyPr/>
        <a:lstStyle/>
        <a:p>
          <a:endParaRPr lang="en-US" b="1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D1729481-80F4-4AE1-9631-62FCBCF5A0C8}" type="pres">
      <dgm:prSet presAssocID="{6821DF4E-C2A1-4160-AF5B-9BFABF71A7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459BF1-8306-4679-A2C5-FC733E8C9B0C}" type="pres">
      <dgm:prSet presAssocID="{EF9836BE-FEDB-44F2-AD5D-C22408739D39}" presName="composite" presStyleCnt="0"/>
      <dgm:spPr/>
    </dgm:pt>
    <dgm:pt modelId="{ED9EC12F-FEFA-4916-98F5-0A24CA5A0F88}" type="pres">
      <dgm:prSet presAssocID="{EF9836BE-FEDB-44F2-AD5D-C22408739D39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67230-AE71-4EA9-9628-8C9B68AC027B}" type="pres">
      <dgm:prSet presAssocID="{EF9836BE-FEDB-44F2-AD5D-C22408739D39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CD82ED7-C8FF-4454-808E-CFADB03ABC5D}" type="pres">
      <dgm:prSet presAssocID="{751C35EA-ECAE-42F5-8321-AE5DCC11B030}" presName="sibTrans" presStyleCnt="0"/>
      <dgm:spPr/>
    </dgm:pt>
    <dgm:pt modelId="{5A5E54FE-63BE-4998-9F52-267EB255A0AB}" type="pres">
      <dgm:prSet presAssocID="{92E45A92-935D-4BA5-9021-CB46FF65C567}" presName="composite" presStyleCnt="0"/>
      <dgm:spPr/>
    </dgm:pt>
    <dgm:pt modelId="{27E6D7EB-AF4E-4728-BF8D-A893BA5E651A}" type="pres">
      <dgm:prSet presAssocID="{92E45A92-935D-4BA5-9021-CB46FF65C567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DA975-7765-4495-B075-3211A1C2AB08}" type="pres">
      <dgm:prSet presAssocID="{92E45A92-935D-4BA5-9021-CB46FF65C567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8B4486-DE09-440F-82F9-EDA170252E36}" type="pres">
      <dgm:prSet presAssocID="{E2C2AB3D-1B4B-4082-9A46-D09A9FDBEC37}" presName="sibTrans" presStyleCnt="0"/>
      <dgm:spPr/>
    </dgm:pt>
    <dgm:pt modelId="{91C889D1-6681-47A9-8F49-09137A0A17F7}" type="pres">
      <dgm:prSet presAssocID="{FFEA3943-7E97-41A1-9B42-0C4336DF66B4}" presName="composite" presStyleCnt="0"/>
      <dgm:spPr/>
    </dgm:pt>
    <dgm:pt modelId="{14F49A40-4E1E-4D23-A86C-D204AD114FFC}" type="pres">
      <dgm:prSet presAssocID="{FFEA3943-7E97-41A1-9B42-0C4336DF66B4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492BD-529C-4209-BFA2-47923E815D45}" type="pres">
      <dgm:prSet presAssocID="{FFEA3943-7E97-41A1-9B42-0C4336DF66B4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7A22841-CB4C-4556-84E7-113B9997C82E}" type="pres">
      <dgm:prSet presAssocID="{24F40379-D8E7-42A9-AF17-7E659AFB0678}" presName="sibTrans" presStyleCnt="0"/>
      <dgm:spPr/>
    </dgm:pt>
    <dgm:pt modelId="{30135F03-AE6F-4027-B9DD-A47ED81A61EF}" type="pres">
      <dgm:prSet presAssocID="{C1CE2172-C07A-470B-898D-1CC97C429C87}" presName="composite" presStyleCnt="0"/>
      <dgm:spPr/>
    </dgm:pt>
    <dgm:pt modelId="{75F1C280-943D-4C02-B9EB-6C9BA3215AC0}" type="pres">
      <dgm:prSet presAssocID="{C1CE2172-C07A-470B-898D-1CC97C429C87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84A1D-BEE8-43C8-BBF8-4EAFA8CFAC9C}" type="pres">
      <dgm:prSet presAssocID="{C1CE2172-C07A-470B-898D-1CC97C429C87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2CF5B20-4740-4FC6-B685-15F710C7200F}" type="pres">
      <dgm:prSet presAssocID="{13127D07-07B6-4049-8B44-01BF76E0FFC6}" presName="sibTrans" presStyleCnt="0"/>
      <dgm:spPr/>
    </dgm:pt>
    <dgm:pt modelId="{31D1804E-ED85-42FF-A541-5CD8A60D237D}" type="pres">
      <dgm:prSet presAssocID="{671F9829-5BCB-48A8-8520-E4CFBED19BDD}" presName="composite" presStyleCnt="0"/>
      <dgm:spPr/>
    </dgm:pt>
    <dgm:pt modelId="{095D1500-E472-4264-BD91-019EEEC20414}" type="pres">
      <dgm:prSet presAssocID="{671F9829-5BCB-48A8-8520-E4CFBED19BDD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7FC99-CA4F-48FE-A233-A90894C78FB5}" type="pres">
      <dgm:prSet presAssocID="{671F9829-5BCB-48A8-8520-E4CFBED19BDD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A83702A-FCBC-4A10-B95C-A594104DB512}" type="pres">
      <dgm:prSet presAssocID="{0224C4C6-5832-4F5F-AB24-DB9E9032A5A8}" presName="sibTrans" presStyleCnt="0"/>
      <dgm:spPr/>
    </dgm:pt>
    <dgm:pt modelId="{685F7626-B5FA-4746-84C2-FB3A9BFE635B}" type="pres">
      <dgm:prSet presAssocID="{BE7A80EB-7444-4423-A6F3-8EB6C7C2C400}" presName="composite" presStyleCnt="0"/>
      <dgm:spPr/>
    </dgm:pt>
    <dgm:pt modelId="{4D120661-EE91-4754-8936-74774C8FC053}" type="pres">
      <dgm:prSet presAssocID="{BE7A80EB-7444-4423-A6F3-8EB6C7C2C400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30A0A-4097-41D7-AFEA-6F1F064122EC}" type="pres">
      <dgm:prSet presAssocID="{BE7A80EB-7444-4423-A6F3-8EB6C7C2C400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7963AC38-ED4C-4970-9D3C-E3055CD94BBB}" type="presOf" srcId="{6821DF4E-C2A1-4160-AF5B-9BFABF71A7AD}" destId="{D1729481-80F4-4AE1-9631-62FCBCF5A0C8}" srcOrd="0" destOrd="0" presId="urn:microsoft.com/office/officeart/2008/layout/PictureStrips"/>
    <dgm:cxn modelId="{9C1B2D71-09FC-494E-9169-50F8326E9FAE}" type="presOf" srcId="{BE7A80EB-7444-4423-A6F3-8EB6C7C2C400}" destId="{4D120661-EE91-4754-8936-74774C8FC053}" srcOrd="0" destOrd="0" presId="urn:microsoft.com/office/officeart/2008/layout/PictureStrips"/>
    <dgm:cxn modelId="{E0449D1D-8E5F-4619-91E8-9235D3F6A1F1}" type="presOf" srcId="{92E45A92-935D-4BA5-9021-CB46FF65C567}" destId="{27E6D7EB-AF4E-4728-BF8D-A893BA5E651A}" srcOrd="0" destOrd="0" presId="urn:microsoft.com/office/officeart/2008/layout/PictureStrips"/>
    <dgm:cxn modelId="{3565DDA3-FBA3-426F-B228-FA22D2D2B807}" type="presOf" srcId="{C1CE2172-C07A-470B-898D-1CC97C429C87}" destId="{75F1C280-943D-4C02-B9EB-6C9BA3215AC0}" srcOrd="0" destOrd="0" presId="urn:microsoft.com/office/officeart/2008/layout/PictureStrips"/>
    <dgm:cxn modelId="{86D2E7E0-7A91-45B4-ABD8-64566ECC886B}" srcId="{6821DF4E-C2A1-4160-AF5B-9BFABF71A7AD}" destId="{C1CE2172-C07A-470B-898D-1CC97C429C87}" srcOrd="3" destOrd="0" parTransId="{270286D0-C60A-463A-ABA5-DD2BBE584B95}" sibTransId="{13127D07-07B6-4049-8B44-01BF76E0FFC6}"/>
    <dgm:cxn modelId="{C7B71686-8527-4619-A7AC-00AAC17B0230}" srcId="{6821DF4E-C2A1-4160-AF5B-9BFABF71A7AD}" destId="{671F9829-5BCB-48A8-8520-E4CFBED19BDD}" srcOrd="4" destOrd="0" parTransId="{D3BB84D8-6BED-47ED-BD47-C6B8FFC323FC}" sibTransId="{0224C4C6-5832-4F5F-AB24-DB9E9032A5A8}"/>
    <dgm:cxn modelId="{40DCD497-9837-40E6-82E8-3F3C9DE1F2F5}" srcId="{6821DF4E-C2A1-4160-AF5B-9BFABF71A7AD}" destId="{FFEA3943-7E97-41A1-9B42-0C4336DF66B4}" srcOrd="2" destOrd="0" parTransId="{DFFB17BC-F9AE-440E-BA84-7719D162F683}" sibTransId="{24F40379-D8E7-42A9-AF17-7E659AFB0678}"/>
    <dgm:cxn modelId="{6F01B947-D3F6-4D6D-B1B2-0EE10F3D5841}" srcId="{6821DF4E-C2A1-4160-AF5B-9BFABF71A7AD}" destId="{EF9836BE-FEDB-44F2-AD5D-C22408739D39}" srcOrd="0" destOrd="0" parTransId="{DA23AB1A-3767-40FA-8C61-EAE1FB054165}" sibTransId="{751C35EA-ECAE-42F5-8321-AE5DCC11B030}"/>
    <dgm:cxn modelId="{C4A264F0-58FF-4C0B-BBB4-82347A8767BB}" type="presOf" srcId="{671F9829-5BCB-48A8-8520-E4CFBED19BDD}" destId="{095D1500-E472-4264-BD91-019EEEC20414}" srcOrd="0" destOrd="0" presId="urn:microsoft.com/office/officeart/2008/layout/PictureStrips"/>
    <dgm:cxn modelId="{84DEDF4F-9C9B-46D3-8364-50FD71AE7D7F}" type="presOf" srcId="{EF9836BE-FEDB-44F2-AD5D-C22408739D39}" destId="{ED9EC12F-FEFA-4916-98F5-0A24CA5A0F88}" srcOrd="0" destOrd="0" presId="urn:microsoft.com/office/officeart/2008/layout/PictureStrips"/>
    <dgm:cxn modelId="{662C7B32-54D4-4D26-B651-79DDECCE880F}" srcId="{6821DF4E-C2A1-4160-AF5B-9BFABF71A7AD}" destId="{BE7A80EB-7444-4423-A6F3-8EB6C7C2C400}" srcOrd="5" destOrd="0" parTransId="{802A0405-D416-48F2-8AF3-231D7A666506}" sibTransId="{A89E4EF2-384F-4E8D-AD85-6C6B1E0FD8F1}"/>
    <dgm:cxn modelId="{7FDD0278-4BCC-49BB-8FDE-6ECCBF037C2A}" srcId="{6821DF4E-C2A1-4160-AF5B-9BFABF71A7AD}" destId="{92E45A92-935D-4BA5-9021-CB46FF65C567}" srcOrd="1" destOrd="0" parTransId="{8CF40BFC-B984-4ABD-A544-A0F8767A562A}" sibTransId="{E2C2AB3D-1B4B-4082-9A46-D09A9FDBEC37}"/>
    <dgm:cxn modelId="{CC7F0E6C-FEE3-46DE-9966-CC3EB11CFC01}" type="presOf" srcId="{FFEA3943-7E97-41A1-9B42-0C4336DF66B4}" destId="{14F49A40-4E1E-4D23-A86C-D204AD114FFC}" srcOrd="0" destOrd="0" presId="urn:microsoft.com/office/officeart/2008/layout/PictureStrips"/>
    <dgm:cxn modelId="{233A16DF-D7F6-4A7D-A96D-536F92D2E717}" type="presParOf" srcId="{D1729481-80F4-4AE1-9631-62FCBCF5A0C8}" destId="{DB459BF1-8306-4679-A2C5-FC733E8C9B0C}" srcOrd="0" destOrd="0" presId="urn:microsoft.com/office/officeart/2008/layout/PictureStrips"/>
    <dgm:cxn modelId="{F8893BEA-279F-49C2-BB64-3185DD362F7E}" type="presParOf" srcId="{DB459BF1-8306-4679-A2C5-FC733E8C9B0C}" destId="{ED9EC12F-FEFA-4916-98F5-0A24CA5A0F88}" srcOrd="0" destOrd="0" presId="urn:microsoft.com/office/officeart/2008/layout/PictureStrips"/>
    <dgm:cxn modelId="{95AA6D12-B730-421D-B17A-BF2C4EE3B47B}" type="presParOf" srcId="{DB459BF1-8306-4679-A2C5-FC733E8C9B0C}" destId="{04967230-AE71-4EA9-9628-8C9B68AC027B}" srcOrd="1" destOrd="0" presId="urn:microsoft.com/office/officeart/2008/layout/PictureStrips"/>
    <dgm:cxn modelId="{EB992206-4D41-4140-B25E-FE736DDE1CC0}" type="presParOf" srcId="{D1729481-80F4-4AE1-9631-62FCBCF5A0C8}" destId="{CCD82ED7-C8FF-4454-808E-CFADB03ABC5D}" srcOrd="1" destOrd="0" presId="urn:microsoft.com/office/officeart/2008/layout/PictureStrips"/>
    <dgm:cxn modelId="{9D4BA1E0-B4BE-4CA6-8704-EC089F371B34}" type="presParOf" srcId="{D1729481-80F4-4AE1-9631-62FCBCF5A0C8}" destId="{5A5E54FE-63BE-4998-9F52-267EB255A0AB}" srcOrd="2" destOrd="0" presId="urn:microsoft.com/office/officeart/2008/layout/PictureStrips"/>
    <dgm:cxn modelId="{1BA59783-D3A4-415D-9DD6-96B34DF81089}" type="presParOf" srcId="{5A5E54FE-63BE-4998-9F52-267EB255A0AB}" destId="{27E6D7EB-AF4E-4728-BF8D-A893BA5E651A}" srcOrd="0" destOrd="0" presId="urn:microsoft.com/office/officeart/2008/layout/PictureStrips"/>
    <dgm:cxn modelId="{084F85BE-2930-4203-A689-CAE64A072569}" type="presParOf" srcId="{5A5E54FE-63BE-4998-9F52-267EB255A0AB}" destId="{7F2DA975-7765-4495-B075-3211A1C2AB08}" srcOrd="1" destOrd="0" presId="urn:microsoft.com/office/officeart/2008/layout/PictureStrips"/>
    <dgm:cxn modelId="{326E52D0-3F49-452E-94AF-71A1876E46C1}" type="presParOf" srcId="{D1729481-80F4-4AE1-9631-62FCBCF5A0C8}" destId="{488B4486-DE09-440F-82F9-EDA170252E36}" srcOrd="3" destOrd="0" presId="urn:microsoft.com/office/officeart/2008/layout/PictureStrips"/>
    <dgm:cxn modelId="{EF173E4B-8358-4917-84DA-C39BDDB86151}" type="presParOf" srcId="{D1729481-80F4-4AE1-9631-62FCBCF5A0C8}" destId="{91C889D1-6681-47A9-8F49-09137A0A17F7}" srcOrd="4" destOrd="0" presId="urn:microsoft.com/office/officeart/2008/layout/PictureStrips"/>
    <dgm:cxn modelId="{09D8C210-0C40-47B4-9EA4-2EA94F762BEF}" type="presParOf" srcId="{91C889D1-6681-47A9-8F49-09137A0A17F7}" destId="{14F49A40-4E1E-4D23-A86C-D204AD114FFC}" srcOrd="0" destOrd="0" presId="urn:microsoft.com/office/officeart/2008/layout/PictureStrips"/>
    <dgm:cxn modelId="{5DCDA355-7A83-4816-BDCE-6E31DB2673A2}" type="presParOf" srcId="{91C889D1-6681-47A9-8F49-09137A0A17F7}" destId="{734492BD-529C-4209-BFA2-47923E815D45}" srcOrd="1" destOrd="0" presId="urn:microsoft.com/office/officeart/2008/layout/PictureStrips"/>
    <dgm:cxn modelId="{F0340A6E-EC5C-4093-87F8-9BF860F84B53}" type="presParOf" srcId="{D1729481-80F4-4AE1-9631-62FCBCF5A0C8}" destId="{B7A22841-CB4C-4556-84E7-113B9997C82E}" srcOrd="5" destOrd="0" presId="urn:microsoft.com/office/officeart/2008/layout/PictureStrips"/>
    <dgm:cxn modelId="{083ED721-3D18-49DA-A24D-1DC02D1AFF6D}" type="presParOf" srcId="{D1729481-80F4-4AE1-9631-62FCBCF5A0C8}" destId="{30135F03-AE6F-4027-B9DD-A47ED81A61EF}" srcOrd="6" destOrd="0" presId="urn:microsoft.com/office/officeart/2008/layout/PictureStrips"/>
    <dgm:cxn modelId="{BE9193BE-BD12-4A04-A7C2-6D49B9D38205}" type="presParOf" srcId="{30135F03-AE6F-4027-B9DD-A47ED81A61EF}" destId="{75F1C280-943D-4C02-B9EB-6C9BA3215AC0}" srcOrd="0" destOrd="0" presId="urn:microsoft.com/office/officeart/2008/layout/PictureStrips"/>
    <dgm:cxn modelId="{DBD44B38-3220-4BAF-9463-F5C8F7699D30}" type="presParOf" srcId="{30135F03-AE6F-4027-B9DD-A47ED81A61EF}" destId="{DB184A1D-BEE8-43C8-BBF8-4EAFA8CFAC9C}" srcOrd="1" destOrd="0" presId="urn:microsoft.com/office/officeart/2008/layout/PictureStrips"/>
    <dgm:cxn modelId="{35E26505-FFAF-4C6B-8B24-209B21FED9F1}" type="presParOf" srcId="{D1729481-80F4-4AE1-9631-62FCBCF5A0C8}" destId="{52CF5B20-4740-4FC6-B685-15F710C7200F}" srcOrd="7" destOrd="0" presId="urn:microsoft.com/office/officeart/2008/layout/PictureStrips"/>
    <dgm:cxn modelId="{B3D8F825-A158-43B8-B0A6-8AFB22A02656}" type="presParOf" srcId="{D1729481-80F4-4AE1-9631-62FCBCF5A0C8}" destId="{31D1804E-ED85-42FF-A541-5CD8A60D237D}" srcOrd="8" destOrd="0" presId="urn:microsoft.com/office/officeart/2008/layout/PictureStrips"/>
    <dgm:cxn modelId="{AF216CCC-1150-4606-A0DB-20988D502C0B}" type="presParOf" srcId="{31D1804E-ED85-42FF-A541-5CD8A60D237D}" destId="{095D1500-E472-4264-BD91-019EEEC20414}" srcOrd="0" destOrd="0" presId="urn:microsoft.com/office/officeart/2008/layout/PictureStrips"/>
    <dgm:cxn modelId="{075019A4-A612-4E0B-AB5E-4A1DB6F7FA7C}" type="presParOf" srcId="{31D1804E-ED85-42FF-A541-5CD8A60D237D}" destId="{1B37FC99-CA4F-48FE-A233-A90894C78FB5}" srcOrd="1" destOrd="0" presId="urn:microsoft.com/office/officeart/2008/layout/PictureStrips"/>
    <dgm:cxn modelId="{FFBE27B6-6340-44CF-90BE-C4864C4F69C0}" type="presParOf" srcId="{D1729481-80F4-4AE1-9631-62FCBCF5A0C8}" destId="{0A83702A-FCBC-4A10-B95C-A594104DB512}" srcOrd="9" destOrd="0" presId="urn:microsoft.com/office/officeart/2008/layout/PictureStrips"/>
    <dgm:cxn modelId="{3239ED24-5EAF-4885-8C57-7183DEFC5A0A}" type="presParOf" srcId="{D1729481-80F4-4AE1-9631-62FCBCF5A0C8}" destId="{685F7626-B5FA-4746-84C2-FB3A9BFE635B}" srcOrd="10" destOrd="0" presId="urn:microsoft.com/office/officeart/2008/layout/PictureStrips"/>
    <dgm:cxn modelId="{7E1E1E1B-0290-4BB4-B8E0-B276DB74681D}" type="presParOf" srcId="{685F7626-B5FA-4746-84C2-FB3A9BFE635B}" destId="{4D120661-EE91-4754-8936-74774C8FC053}" srcOrd="0" destOrd="0" presId="urn:microsoft.com/office/officeart/2008/layout/PictureStrips"/>
    <dgm:cxn modelId="{A88AA673-259A-4798-A80F-2C8AE7DAC029}" type="presParOf" srcId="{685F7626-B5FA-4746-84C2-FB3A9BFE635B}" destId="{3DB30A0A-4097-41D7-AFEA-6F1F064122E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CCF38-ED24-4806-AE5F-CF6BA9B07513}" type="doc">
      <dgm:prSet loTypeId="urn:microsoft.com/office/officeart/2005/8/layout/matrix1" loCatId="matrix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F6CC76-36D8-4188-A0E4-C2EA0D33AB32}">
      <dgm:prSet phldrT="[Text]" custT="1"/>
      <dgm:spPr>
        <a:xfrm>
          <a:off x="2948727" y="1863207"/>
          <a:ext cx="2527480" cy="1242138"/>
        </a:xfrm>
      </dgm:spPr>
      <dgm:t>
        <a:bodyPr/>
        <a:lstStyle/>
        <a:p>
          <a:r>
            <a:rPr lang="en-US" sz="32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2016 - 2020</a:t>
          </a:r>
        </a:p>
      </dgm:t>
    </dgm:pt>
    <dgm:pt modelId="{F18D4EE2-DCDC-492A-946D-F72A9590A7A4}" type="parTrans" cxnId="{F56680BF-E38F-4103-8240-04036972FFA6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0A842E5-7CD5-4288-B613-825C8D80987C}" type="sibTrans" cxnId="{F56680BF-E38F-4103-8240-04036972FFA6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E71F8922-1112-4BC5-8A9D-705FC055E2B0}">
      <dgm:prSet phldrT="[Text]"/>
      <dgm:spPr>
        <a:xfrm rot="16200000">
          <a:off x="864096" y="-864096"/>
          <a:ext cx="2484276" cy="4212468"/>
        </a:xfrm>
      </dgm:spPr>
      <dgm:t>
        <a:bodyPr/>
        <a:lstStyle/>
        <a:p>
          <a:r>
            <a:rPr lang="en-ZA" b="1">
              <a:latin typeface="+mn-lt"/>
              <a:ea typeface="+mn-ea"/>
              <a:cs typeface="+mn-cs"/>
            </a:rPr>
            <a:t>Dedicated campus, research equipment and facilities </a:t>
          </a:r>
          <a:endParaRPr lang="en-US" dirty="0">
            <a:latin typeface="+mn-lt"/>
            <a:ea typeface="+mn-ea"/>
            <a:cs typeface="+mn-cs"/>
          </a:endParaRPr>
        </a:p>
      </dgm:t>
    </dgm:pt>
    <dgm:pt modelId="{6F386402-E99C-468A-945F-9A5349A5AB70}" type="parTrans" cxnId="{D5A96A4C-071F-4185-B436-C4E2F7537F2E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D0CE244-779B-41D4-968F-9F9AAC3F0237}" type="sibTrans" cxnId="{D5A96A4C-071F-4185-B436-C4E2F7537F2E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471AF3B-0C89-406A-BC8A-4973DEE187C0}">
      <dgm:prSet phldrT="[Text]"/>
      <dgm:spPr>
        <a:xfrm>
          <a:off x="4212468" y="0"/>
          <a:ext cx="4212468" cy="2484276"/>
        </a:xfrm>
      </dgm:spPr>
      <dgm:t>
        <a:bodyPr/>
        <a:lstStyle/>
        <a:p>
          <a:r>
            <a:rPr lang="en-ZA" b="1" dirty="0">
              <a:latin typeface="+mn-lt"/>
              <a:ea typeface="+mn-ea"/>
              <a:cs typeface="+mn-cs"/>
            </a:rPr>
            <a:t>Qualifications:</a:t>
          </a:r>
          <a:r>
            <a:rPr lang="en-ZA" dirty="0">
              <a:latin typeface="+mn-lt"/>
              <a:ea typeface="+mn-ea"/>
              <a:cs typeface="+mn-cs"/>
            </a:rPr>
            <a:t> </a:t>
          </a:r>
          <a:r>
            <a:rPr lang="en-ZA" b="1" dirty="0">
              <a:latin typeface="+mn-lt"/>
              <a:ea typeface="+mn-ea"/>
              <a:cs typeface="+mn-cs"/>
            </a:rPr>
            <a:t>under- and postgraduate, inter- and trans-disciplinary</a:t>
          </a:r>
          <a:r>
            <a:rPr lang="en-ZA" dirty="0">
              <a:latin typeface="+mn-lt"/>
              <a:ea typeface="+mn-ea"/>
              <a:cs typeface="+mn-cs"/>
            </a:rPr>
            <a:t> </a:t>
          </a:r>
          <a:endParaRPr lang="en-US" dirty="0">
            <a:latin typeface="+mn-lt"/>
            <a:ea typeface="+mn-ea"/>
            <a:cs typeface="+mn-cs"/>
          </a:endParaRPr>
        </a:p>
      </dgm:t>
    </dgm:pt>
    <dgm:pt modelId="{069AECFD-2AAB-4B2B-A1EB-E4C1DADCBD87}" type="parTrans" cxnId="{84C6E807-82FC-4C7A-8CDC-F343942A1B26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475DFA6-D577-442C-BA59-DCC354F72E55}" type="sibTrans" cxnId="{84C6E807-82FC-4C7A-8CDC-F343942A1B26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A338D7D-C26D-4B4D-9F74-33AF61C9771A}">
      <dgm:prSet phldrT="[Text]"/>
      <dgm:spPr>
        <a:xfrm rot="10800000">
          <a:off x="0" y="2484276"/>
          <a:ext cx="4212468" cy="2484276"/>
        </a:xfrm>
      </dgm:spPr>
      <dgm:t>
        <a:bodyPr/>
        <a:lstStyle/>
        <a:p>
          <a:r>
            <a:rPr lang="en-ZA" b="1">
              <a:latin typeface="+mn-lt"/>
              <a:ea typeface="+mn-ea"/>
              <a:cs typeface="+mn-cs"/>
            </a:rPr>
            <a:t>Partnerships from local to global domains</a:t>
          </a:r>
          <a:endParaRPr lang="en-US" dirty="0">
            <a:latin typeface="+mn-lt"/>
            <a:ea typeface="+mn-ea"/>
            <a:cs typeface="+mn-cs"/>
          </a:endParaRPr>
        </a:p>
      </dgm:t>
    </dgm:pt>
    <dgm:pt modelId="{A1B41DE7-1658-45D5-9DCE-826F94FD501A}" type="parTrans" cxnId="{275F1FD1-02BE-4981-8E9A-77A36758F3C2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7CB666-5F33-42F9-94AB-2B4474110425}" type="sibTrans" cxnId="{275F1FD1-02BE-4981-8E9A-77A36758F3C2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0B6D1D4-BA9C-4482-8ED2-7D63E4B87EF9}">
      <dgm:prSet phldrT="[Text]"/>
      <dgm:spPr>
        <a:xfrm rot="5400000">
          <a:off x="5076564" y="1620179"/>
          <a:ext cx="2484276" cy="4212468"/>
        </a:xfrm>
      </dgm:spPr>
      <dgm:t>
        <a:bodyPr/>
        <a:lstStyle/>
        <a:p>
          <a:r>
            <a:rPr lang="en-ZA" b="1">
              <a:latin typeface="+mn-lt"/>
              <a:ea typeface="+mn-ea"/>
              <a:cs typeface="+mn-cs"/>
            </a:rPr>
            <a:t>Scholarship, research and innovation </a:t>
          </a:r>
          <a:endParaRPr lang="en-US" dirty="0">
            <a:latin typeface="+mn-lt"/>
            <a:ea typeface="+mn-ea"/>
            <a:cs typeface="+mn-cs"/>
          </a:endParaRPr>
        </a:p>
      </dgm:t>
    </dgm:pt>
    <dgm:pt modelId="{9EFA8AE5-79D5-4C27-8EF2-72E9267D808A}" type="parTrans" cxnId="{51B772E2-326C-436A-9608-13813E490A22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2C8871B-77A0-4A67-AA85-3FCC6F72207C}" type="sibTrans" cxnId="{51B772E2-326C-436A-9608-13813E490A22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E72B947-53E7-488D-9AE8-554F36A780D2}" type="pres">
      <dgm:prSet presAssocID="{8C0CCF38-ED24-4806-AE5F-CF6BA9B0751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971721-B40D-462B-B792-D9BF84718651}" type="pres">
      <dgm:prSet presAssocID="{8C0CCF38-ED24-4806-AE5F-CF6BA9B07513}" presName="matrix" presStyleCnt="0"/>
      <dgm:spPr/>
    </dgm:pt>
    <dgm:pt modelId="{1085F994-2251-4470-AEBF-78B504298629}" type="pres">
      <dgm:prSet presAssocID="{8C0CCF38-ED24-4806-AE5F-CF6BA9B07513}" presName="tile1" presStyleLbl="node1" presStyleIdx="0" presStyleCnt="4"/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903C61FE-A629-4874-A474-1DA96736CB3C}" type="pres">
      <dgm:prSet presAssocID="{8C0CCF38-ED24-4806-AE5F-CF6BA9B075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43AB6-F15B-451B-8373-93842A7FD80B}" type="pres">
      <dgm:prSet presAssocID="{8C0CCF38-ED24-4806-AE5F-CF6BA9B07513}" presName="tile2" presStyleLbl="node1" presStyleIdx="1" presStyleCnt="4"/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3E8E183F-1F96-477C-A2E1-540996904703}" type="pres">
      <dgm:prSet presAssocID="{8C0CCF38-ED24-4806-AE5F-CF6BA9B075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FCFCC-52BB-436D-9299-B5B901B10350}" type="pres">
      <dgm:prSet presAssocID="{8C0CCF38-ED24-4806-AE5F-CF6BA9B07513}" presName="tile3" presStyleLbl="node1" presStyleIdx="2" presStyleCnt="4"/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EA9DD0CC-86E1-44E9-A333-BFDA8798B561}" type="pres">
      <dgm:prSet presAssocID="{8C0CCF38-ED24-4806-AE5F-CF6BA9B075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4E6B7-35E3-4C0D-90D1-4B45216EF094}" type="pres">
      <dgm:prSet presAssocID="{8C0CCF38-ED24-4806-AE5F-CF6BA9B07513}" presName="tile4" presStyleLbl="node1" presStyleIdx="3" presStyleCnt="4"/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5EA7FC53-0D7F-4B2E-A7EC-329D4C49CBEF}" type="pres">
      <dgm:prSet presAssocID="{8C0CCF38-ED24-4806-AE5F-CF6BA9B075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AB0D7-8CAF-419A-9F44-D537B985C22C}" type="pres">
      <dgm:prSet presAssocID="{8C0CCF38-ED24-4806-AE5F-CF6BA9B07513}" presName="centerTile" presStyleLbl="fgShp" presStyleIdx="0" presStyleCnt="1" custScaleX="106628">
        <dgm:presLayoutVars>
          <dgm:chMax val="0"/>
          <dgm:chPref val="0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275F1FD1-02BE-4981-8E9A-77A36758F3C2}" srcId="{29F6CC76-36D8-4188-A0E4-C2EA0D33AB32}" destId="{FA338D7D-C26D-4B4D-9F74-33AF61C9771A}" srcOrd="2" destOrd="0" parTransId="{A1B41DE7-1658-45D5-9DCE-826F94FD501A}" sibTransId="{197CB666-5F33-42F9-94AB-2B4474110425}"/>
    <dgm:cxn modelId="{F33A3F4F-C22F-EE40-8242-3F5D0CD8C505}" type="presOf" srcId="{C0B6D1D4-BA9C-4482-8ED2-7D63E4B87EF9}" destId="{5EA7FC53-0D7F-4B2E-A7EC-329D4C49CBEF}" srcOrd="1" destOrd="0" presId="urn:microsoft.com/office/officeart/2005/8/layout/matrix1"/>
    <dgm:cxn modelId="{2E87CE73-2981-104A-9541-CBAEF2BE0F54}" type="presOf" srcId="{FA338D7D-C26D-4B4D-9F74-33AF61C9771A}" destId="{058FCFCC-52BB-436D-9299-B5B901B10350}" srcOrd="0" destOrd="0" presId="urn:microsoft.com/office/officeart/2005/8/layout/matrix1"/>
    <dgm:cxn modelId="{84C6E807-82FC-4C7A-8CDC-F343942A1B26}" srcId="{29F6CC76-36D8-4188-A0E4-C2EA0D33AB32}" destId="{D471AF3B-0C89-406A-BC8A-4973DEE187C0}" srcOrd="1" destOrd="0" parTransId="{069AECFD-2AAB-4B2B-A1EB-E4C1DADCBD87}" sibTransId="{B475DFA6-D577-442C-BA59-DCC354F72E55}"/>
    <dgm:cxn modelId="{EA969857-B5D7-5C4D-A0B5-EBFABB2B04D9}" type="presOf" srcId="{FA338D7D-C26D-4B4D-9F74-33AF61C9771A}" destId="{EA9DD0CC-86E1-44E9-A333-BFDA8798B561}" srcOrd="1" destOrd="0" presId="urn:microsoft.com/office/officeart/2005/8/layout/matrix1"/>
    <dgm:cxn modelId="{F56680BF-E38F-4103-8240-04036972FFA6}" srcId="{8C0CCF38-ED24-4806-AE5F-CF6BA9B07513}" destId="{29F6CC76-36D8-4188-A0E4-C2EA0D33AB32}" srcOrd="0" destOrd="0" parTransId="{F18D4EE2-DCDC-492A-946D-F72A9590A7A4}" sibTransId="{B0A842E5-7CD5-4288-B613-825C8D80987C}"/>
    <dgm:cxn modelId="{D7AA00F1-81DC-6B43-B1F5-AD2E5E196BC6}" type="presOf" srcId="{8C0CCF38-ED24-4806-AE5F-CF6BA9B07513}" destId="{1E72B947-53E7-488D-9AE8-554F36A780D2}" srcOrd="0" destOrd="0" presId="urn:microsoft.com/office/officeart/2005/8/layout/matrix1"/>
    <dgm:cxn modelId="{20CFD98B-F35B-CA45-A290-B6A3C7D216DF}" type="presOf" srcId="{C0B6D1D4-BA9C-4482-8ED2-7D63E4B87EF9}" destId="{0AA4E6B7-35E3-4C0D-90D1-4B45216EF094}" srcOrd="0" destOrd="0" presId="urn:microsoft.com/office/officeart/2005/8/layout/matrix1"/>
    <dgm:cxn modelId="{45556309-C663-6F4B-8C01-C3BEC0DB2487}" type="presOf" srcId="{E71F8922-1112-4BC5-8A9D-705FC055E2B0}" destId="{1085F994-2251-4470-AEBF-78B504298629}" srcOrd="0" destOrd="0" presId="urn:microsoft.com/office/officeart/2005/8/layout/matrix1"/>
    <dgm:cxn modelId="{ACAA9932-8309-A04D-A9AC-E7D6AA8E891A}" type="presOf" srcId="{E71F8922-1112-4BC5-8A9D-705FC055E2B0}" destId="{903C61FE-A629-4874-A474-1DA96736CB3C}" srcOrd="1" destOrd="0" presId="urn:microsoft.com/office/officeart/2005/8/layout/matrix1"/>
    <dgm:cxn modelId="{51B772E2-326C-436A-9608-13813E490A22}" srcId="{29F6CC76-36D8-4188-A0E4-C2EA0D33AB32}" destId="{C0B6D1D4-BA9C-4482-8ED2-7D63E4B87EF9}" srcOrd="3" destOrd="0" parTransId="{9EFA8AE5-79D5-4C27-8EF2-72E9267D808A}" sibTransId="{D2C8871B-77A0-4A67-AA85-3FCC6F72207C}"/>
    <dgm:cxn modelId="{D5A96A4C-071F-4185-B436-C4E2F7537F2E}" srcId="{29F6CC76-36D8-4188-A0E4-C2EA0D33AB32}" destId="{E71F8922-1112-4BC5-8A9D-705FC055E2B0}" srcOrd="0" destOrd="0" parTransId="{6F386402-E99C-468A-945F-9A5349A5AB70}" sibTransId="{8D0CE244-779B-41D4-968F-9F9AAC3F0237}"/>
    <dgm:cxn modelId="{EE72E50C-AA59-D849-B228-641ED3B833EC}" type="presOf" srcId="{29F6CC76-36D8-4188-A0E4-C2EA0D33AB32}" destId="{130AB0D7-8CAF-419A-9F44-D537B985C22C}" srcOrd="0" destOrd="0" presId="urn:microsoft.com/office/officeart/2005/8/layout/matrix1"/>
    <dgm:cxn modelId="{A6F2E3A7-20DB-E349-916E-3D3C0A59038B}" type="presOf" srcId="{D471AF3B-0C89-406A-BC8A-4973DEE187C0}" destId="{99943AB6-F15B-451B-8373-93842A7FD80B}" srcOrd="0" destOrd="0" presId="urn:microsoft.com/office/officeart/2005/8/layout/matrix1"/>
    <dgm:cxn modelId="{551E8533-DB25-6F47-8787-53056BE46691}" type="presOf" srcId="{D471AF3B-0C89-406A-BC8A-4973DEE187C0}" destId="{3E8E183F-1F96-477C-A2E1-540996904703}" srcOrd="1" destOrd="0" presId="urn:microsoft.com/office/officeart/2005/8/layout/matrix1"/>
    <dgm:cxn modelId="{F1C53041-C5F4-2749-B402-41BDE077BF66}" type="presParOf" srcId="{1E72B947-53E7-488D-9AE8-554F36A780D2}" destId="{84971721-B40D-462B-B792-D9BF84718651}" srcOrd="0" destOrd="0" presId="urn:microsoft.com/office/officeart/2005/8/layout/matrix1"/>
    <dgm:cxn modelId="{C2620614-1AEF-EC4D-B07A-0EFA6B0F9938}" type="presParOf" srcId="{84971721-B40D-462B-B792-D9BF84718651}" destId="{1085F994-2251-4470-AEBF-78B504298629}" srcOrd="0" destOrd="0" presId="urn:microsoft.com/office/officeart/2005/8/layout/matrix1"/>
    <dgm:cxn modelId="{83DC2FCD-A9A4-6E4A-B327-87A4968B8006}" type="presParOf" srcId="{84971721-B40D-462B-B792-D9BF84718651}" destId="{903C61FE-A629-4874-A474-1DA96736CB3C}" srcOrd="1" destOrd="0" presId="urn:microsoft.com/office/officeart/2005/8/layout/matrix1"/>
    <dgm:cxn modelId="{78C11FC4-7B44-1642-A010-6E809EBA28B0}" type="presParOf" srcId="{84971721-B40D-462B-B792-D9BF84718651}" destId="{99943AB6-F15B-451B-8373-93842A7FD80B}" srcOrd="2" destOrd="0" presId="urn:microsoft.com/office/officeart/2005/8/layout/matrix1"/>
    <dgm:cxn modelId="{34262FCB-2481-2E42-ACB3-9BB6503B6A7A}" type="presParOf" srcId="{84971721-B40D-462B-B792-D9BF84718651}" destId="{3E8E183F-1F96-477C-A2E1-540996904703}" srcOrd="3" destOrd="0" presId="urn:microsoft.com/office/officeart/2005/8/layout/matrix1"/>
    <dgm:cxn modelId="{040ECBEC-B701-324F-894F-304BBE8478B8}" type="presParOf" srcId="{84971721-B40D-462B-B792-D9BF84718651}" destId="{058FCFCC-52BB-436D-9299-B5B901B10350}" srcOrd="4" destOrd="0" presId="urn:microsoft.com/office/officeart/2005/8/layout/matrix1"/>
    <dgm:cxn modelId="{D73EE5CF-C40C-4141-832A-A1EC1EC1F1FA}" type="presParOf" srcId="{84971721-B40D-462B-B792-D9BF84718651}" destId="{EA9DD0CC-86E1-44E9-A333-BFDA8798B561}" srcOrd="5" destOrd="0" presId="urn:microsoft.com/office/officeart/2005/8/layout/matrix1"/>
    <dgm:cxn modelId="{072DD0D1-D527-5D41-A3E4-4E2C6F15150E}" type="presParOf" srcId="{84971721-B40D-462B-B792-D9BF84718651}" destId="{0AA4E6B7-35E3-4C0D-90D1-4B45216EF094}" srcOrd="6" destOrd="0" presId="urn:microsoft.com/office/officeart/2005/8/layout/matrix1"/>
    <dgm:cxn modelId="{AB891C64-B59F-9F46-81F3-F0D1080CC607}" type="presParOf" srcId="{84971721-B40D-462B-B792-D9BF84718651}" destId="{5EA7FC53-0D7F-4B2E-A7EC-329D4C49CBEF}" srcOrd="7" destOrd="0" presId="urn:microsoft.com/office/officeart/2005/8/layout/matrix1"/>
    <dgm:cxn modelId="{04215455-A370-F140-AF20-1B685DE900EC}" type="presParOf" srcId="{1E72B947-53E7-488D-9AE8-554F36A780D2}" destId="{130AB0D7-8CAF-419A-9F44-D537B985C22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CE17EC-21A1-4212-8560-C299EEC95637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771433C1-7498-4107-9C90-4B6DA93EE978}">
      <dgm:prSet phldrT="[Text]" custT="1"/>
      <dgm:spPr/>
      <dgm:t>
        <a:bodyPr/>
        <a:lstStyle/>
        <a:p>
          <a:r>
            <a:rPr lang="en-US" sz="2000" dirty="0">
              <a:latin typeface="+mn-lt"/>
            </a:rPr>
            <a:t>Campus spatial plan &amp; infrastructure development</a:t>
          </a:r>
        </a:p>
      </dgm:t>
    </dgm:pt>
    <dgm:pt modelId="{A0CB6684-71D0-44DC-A6E6-DE5EB4D65948}" type="parTrans" cxnId="{57492085-3352-4BE5-98A6-474F52EC9D2E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38B96BA3-AD57-4091-8E14-43EEDB5C7560}" type="sibTrans" cxnId="{57492085-3352-4BE5-98A6-474F52EC9D2E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6CA5B665-D133-499F-ACBF-8158A7918442}">
      <dgm:prSet custT="1"/>
      <dgm:spPr>
        <a:solidFill>
          <a:srgbClr val="120D1F"/>
        </a:solidFill>
      </dgm:spPr>
      <dgm:t>
        <a:bodyPr/>
        <a:lstStyle/>
        <a:p>
          <a:r>
            <a:rPr lang="en-US" sz="2000" dirty="0"/>
            <a:t>Scale up ocean sciences qualifications &amp; research</a:t>
          </a:r>
        </a:p>
      </dgm:t>
    </dgm:pt>
    <dgm:pt modelId="{B5A265A4-6457-4045-8CC2-22CE927D0C64}" type="parTrans" cxnId="{03B2EA04-E831-45EC-A754-53B21F907244}">
      <dgm:prSet/>
      <dgm:spPr/>
      <dgm:t>
        <a:bodyPr/>
        <a:lstStyle/>
        <a:p>
          <a:endParaRPr lang="en-US" sz="2000"/>
        </a:p>
      </dgm:t>
    </dgm:pt>
    <dgm:pt modelId="{AA1FC99A-F154-496E-8CD1-9E1D37CCB2BD}" type="sibTrans" cxnId="{03B2EA04-E831-45EC-A754-53B21F907244}">
      <dgm:prSet/>
      <dgm:spPr/>
      <dgm:t>
        <a:bodyPr/>
        <a:lstStyle/>
        <a:p>
          <a:endParaRPr lang="en-US" sz="2000"/>
        </a:p>
      </dgm:t>
    </dgm:pt>
    <dgm:pt modelId="{D9E2B267-0296-4362-9813-DDA0AF07ABA1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dirty="0"/>
            <a:t>Ocean sciences campus governance &amp; management model</a:t>
          </a:r>
        </a:p>
      </dgm:t>
    </dgm:pt>
    <dgm:pt modelId="{944869DD-F323-40D2-AAC1-20892FA62302}" type="parTrans" cxnId="{5FCFF130-C1C1-4D46-B4F6-42EA5D3AE289}">
      <dgm:prSet/>
      <dgm:spPr/>
      <dgm:t>
        <a:bodyPr/>
        <a:lstStyle/>
        <a:p>
          <a:endParaRPr lang="en-US" sz="2000"/>
        </a:p>
      </dgm:t>
    </dgm:pt>
    <dgm:pt modelId="{5EDC7BCA-3E33-4298-8490-73663BEAC39E}" type="sibTrans" cxnId="{5FCFF130-C1C1-4D46-B4F6-42EA5D3AE289}">
      <dgm:prSet/>
      <dgm:spPr/>
      <dgm:t>
        <a:bodyPr/>
        <a:lstStyle/>
        <a:p>
          <a:endParaRPr lang="en-US" sz="2000"/>
        </a:p>
      </dgm:t>
    </dgm:pt>
    <dgm:pt modelId="{01DDE8ED-F41C-43CB-9E92-B8F9C0AF3F49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dirty="0">
              <a:latin typeface="+mn-lt"/>
            </a:rPr>
            <a:t>Partnerships &amp; revenue </a:t>
          </a:r>
          <a:r>
            <a:rPr lang="en-US" sz="2000" dirty="0" err="1">
              <a:latin typeface="+mn-lt"/>
            </a:rPr>
            <a:t>mobilisation</a:t>
          </a:r>
          <a:endParaRPr lang="en-US" sz="2000" dirty="0">
            <a:latin typeface="+mn-lt"/>
          </a:endParaRPr>
        </a:p>
      </dgm:t>
    </dgm:pt>
    <dgm:pt modelId="{82838FD0-0914-4202-8975-F88FBDC2DD12}" type="parTrans" cxnId="{A356784B-D527-4FFB-B334-A85F21D4B115}">
      <dgm:prSet/>
      <dgm:spPr/>
      <dgm:t>
        <a:bodyPr/>
        <a:lstStyle/>
        <a:p>
          <a:endParaRPr lang="en-US" sz="2000"/>
        </a:p>
      </dgm:t>
    </dgm:pt>
    <dgm:pt modelId="{AAD61956-F968-4FDD-B571-747A56132B99}" type="sibTrans" cxnId="{A356784B-D527-4FFB-B334-A85F21D4B115}">
      <dgm:prSet/>
      <dgm:spPr/>
      <dgm:t>
        <a:bodyPr/>
        <a:lstStyle/>
        <a:p>
          <a:endParaRPr lang="en-US" sz="2000"/>
        </a:p>
      </dgm:t>
    </dgm:pt>
    <dgm:pt modelId="{8691E6B8-F6D4-405C-A17E-D51EA01F322F}" type="pres">
      <dgm:prSet presAssocID="{65CE17EC-21A1-4212-8560-C299EEC95637}" presName="CompostProcess" presStyleCnt="0">
        <dgm:presLayoutVars>
          <dgm:dir/>
          <dgm:resizeHandles val="exact"/>
        </dgm:presLayoutVars>
      </dgm:prSet>
      <dgm:spPr/>
    </dgm:pt>
    <dgm:pt modelId="{4BD1D481-A7C8-4777-8C53-0DD064B651F1}" type="pres">
      <dgm:prSet presAssocID="{65CE17EC-21A1-4212-8560-C299EEC95637}" presName="arrow" presStyleLbl="bgShp" presStyleIdx="0" presStyleCnt="1"/>
      <dgm:spPr>
        <a:solidFill>
          <a:schemeClr val="accent1">
            <a:lumMod val="20000"/>
            <a:lumOff val="80000"/>
          </a:schemeClr>
        </a:solidFill>
      </dgm:spPr>
    </dgm:pt>
    <dgm:pt modelId="{76F5920B-6FCE-46CD-BE3A-C5F1117958FB}" type="pres">
      <dgm:prSet presAssocID="{65CE17EC-21A1-4212-8560-C299EEC95637}" presName="linearProcess" presStyleCnt="0"/>
      <dgm:spPr/>
    </dgm:pt>
    <dgm:pt modelId="{DE53F83E-5DEB-44E1-B2EA-E815EAA724A4}" type="pres">
      <dgm:prSet presAssocID="{6CA5B665-D133-499F-ACBF-8158A791844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2E9DF-1218-4FA2-8004-B5FD481254FB}" type="pres">
      <dgm:prSet presAssocID="{AA1FC99A-F154-496E-8CD1-9E1D37CCB2BD}" presName="sibTrans" presStyleCnt="0"/>
      <dgm:spPr/>
    </dgm:pt>
    <dgm:pt modelId="{C92C55AE-C748-4098-8390-75F6F9490DA6}" type="pres">
      <dgm:prSet presAssocID="{D9E2B267-0296-4362-9813-DDA0AF07ABA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2A7AB-C70C-426B-A935-679D3A455E9B}" type="pres">
      <dgm:prSet presAssocID="{5EDC7BCA-3E33-4298-8490-73663BEAC39E}" presName="sibTrans" presStyleCnt="0"/>
      <dgm:spPr/>
    </dgm:pt>
    <dgm:pt modelId="{628F14EF-FDC7-4761-ACD5-85828C96A7AC}" type="pres">
      <dgm:prSet presAssocID="{771433C1-7498-4107-9C90-4B6DA93EE978}" presName="textNode" presStyleLbl="node1" presStyleIdx="2" presStyleCnt="4" custScaleX="108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1C889-7FD5-4113-8F55-04A32251B5AE}" type="pres">
      <dgm:prSet presAssocID="{38B96BA3-AD57-4091-8E14-43EEDB5C7560}" presName="sibTrans" presStyleCnt="0"/>
      <dgm:spPr/>
    </dgm:pt>
    <dgm:pt modelId="{B6F6E3DA-2B27-48C4-8BE2-C04F2CAA5191}" type="pres">
      <dgm:prSet presAssocID="{01DDE8ED-F41C-43CB-9E92-B8F9C0AF3F4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92085-3352-4BE5-98A6-474F52EC9D2E}" srcId="{65CE17EC-21A1-4212-8560-C299EEC95637}" destId="{771433C1-7498-4107-9C90-4B6DA93EE978}" srcOrd="2" destOrd="0" parTransId="{A0CB6684-71D0-44DC-A6E6-DE5EB4D65948}" sibTransId="{38B96BA3-AD57-4091-8E14-43EEDB5C7560}"/>
    <dgm:cxn modelId="{175DD56C-036B-4F0B-A5AF-BC006662647E}" type="presOf" srcId="{771433C1-7498-4107-9C90-4B6DA93EE978}" destId="{628F14EF-FDC7-4761-ACD5-85828C96A7AC}" srcOrd="0" destOrd="0" presId="urn:microsoft.com/office/officeart/2005/8/layout/hProcess9"/>
    <dgm:cxn modelId="{5FCFF130-C1C1-4D46-B4F6-42EA5D3AE289}" srcId="{65CE17EC-21A1-4212-8560-C299EEC95637}" destId="{D9E2B267-0296-4362-9813-DDA0AF07ABA1}" srcOrd="1" destOrd="0" parTransId="{944869DD-F323-40D2-AAC1-20892FA62302}" sibTransId="{5EDC7BCA-3E33-4298-8490-73663BEAC39E}"/>
    <dgm:cxn modelId="{A4B1F61C-BA09-47AD-804E-D10C4EA11EB6}" type="presOf" srcId="{6CA5B665-D133-499F-ACBF-8158A7918442}" destId="{DE53F83E-5DEB-44E1-B2EA-E815EAA724A4}" srcOrd="0" destOrd="0" presId="urn:microsoft.com/office/officeart/2005/8/layout/hProcess9"/>
    <dgm:cxn modelId="{03B2EA04-E831-45EC-A754-53B21F907244}" srcId="{65CE17EC-21A1-4212-8560-C299EEC95637}" destId="{6CA5B665-D133-499F-ACBF-8158A7918442}" srcOrd="0" destOrd="0" parTransId="{B5A265A4-6457-4045-8CC2-22CE927D0C64}" sibTransId="{AA1FC99A-F154-496E-8CD1-9E1D37CCB2BD}"/>
    <dgm:cxn modelId="{35CAB847-3B70-45FB-8EA1-FA90C0D414E5}" type="presOf" srcId="{01DDE8ED-F41C-43CB-9E92-B8F9C0AF3F49}" destId="{B6F6E3DA-2B27-48C4-8BE2-C04F2CAA5191}" srcOrd="0" destOrd="0" presId="urn:microsoft.com/office/officeart/2005/8/layout/hProcess9"/>
    <dgm:cxn modelId="{A356784B-D527-4FFB-B334-A85F21D4B115}" srcId="{65CE17EC-21A1-4212-8560-C299EEC95637}" destId="{01DDE8ED-F41C-43CB-9E92-B8F9C0AF3F49}" srcOrd="3" destOrd="0" parTransId="{82838FD0-0914-4202-8975-F88FBDC2DD12}" sibTransId="{AAD61956-F968-4FDD-B571-747A56132B99}"/>
    <dgm:cxn modelId="{DC9BEB4D-6FCF-4FD9-B408-F154C98AA5A3}" type="presOf" srcId="{65CE17EC-21A1-4212-8560-C299EEC95637}" destId="{8691E6B8-F6D4-405C-A17E-D51EA01F322F}" srcOrd="0" destOrd="0" presId="urn:microsoft.com/office/officeart/2005/8/layout/hProcess9"/>
    <dgm:cxn modelId="{9E406199-1661-4637-853C-28A67BB8F738}" type="presOf" srcId="{D9E2B267-0296-4362-9813-DDA0AF07ABA1}" destId="{C92C55AE-C748-4098-8390-75F6F9490DA6}" srcOrd="0" destOrd="0" presId="urn:microsoft.com/office/officeart/2005/8/layout/hProcess9"/>
    <dgm:cxn modelId="{9E9DEAF1-35DD-4712-881A-4758B8A0C1D5}" type="presParOf" srcId="{8691E6B8-F6D4-405C-A17E-D51EA01F322F}" destId="{4BD1D481-A7C8-4777-8C53-0DD064B651F1}" srcOrd="0" destOrd="0" presId="urn:microsoft.com/office/officeart/2005/8/layout/hProcess9"/>
    <dgm:cxn modelId="{A06B087D-F3BB-43CD-9DE0-11C74ECD8BD3}" type="presParOf" srcId="{8691E6B8-F6D4-405C-A17E-D51EA01F322F}" destId="{76F5920B-6FCE-46CD-BE3A-C5F1117958FB}" srcOrd="1" destOrd="0" presId="urn:microsoft.com/office/officeart/2005/8/layout/hProcess9"/>
    <dgm:cxn modelId="{7B05C19D-892E-4760-B445-0703F2F172A6}" type="presParOf" srcId="{76F5920B-6FCE-46CD-BE3A-C5F1117958FB}" destId="{DE53F83E-5DEB-44E1-B2EA-E815EAA724A4}" srcOrd="0" destOrd="0" presId="urn:microsoft.com/office/officeart/2005/8/layout/hProcess9"/>
    <dgm:cxn modelId="{67D12082-7613-469C-A4CA-C5486E640F3D}" type="presParOf" srcId="{76F5920B-6FCE-46CD-BE3A-C5F1117958FB}" destId="{9272E9DF-1218-4FA2-8004-B5FD481254FB}" srcOrd="1" destOrd="0" presId="urn:microsoft.com/office/officeart/2005/8/layout/hProcess9"/>
    <dgm:cxn modelId="{27AB6278-4555-4380-A33E-346B7937CB33}" type="presParOf" srcId="{76F5920B-6FCE-46CD-BE3A-C5F1117958FB}" destId="{C92C55AE-C748-4098-8390-75F6F9490DA6}" srcOrd="2" destOrd="0" presId="urn:microsoft.com/office/officeart/2005/8/layout/hProcess9"/>
    <dgm:cxn modelId="{0E78CA18-6DBC-453A-8F49-BBF8C901F974}" type="presParOf" srcId="{76F5920B-6FCE-46CD-BE3A-C5F1117958FB}" destId="{E9F2A7AB-C70C-426B-A935-679D3A455E9B}" srcOrd="3" destOrd="0" presId="urn:microsoft.com/office/officeart/2005/8/layout/hProcess9"/>
    <dgm:cxn modelId="{14889E53-44D6-4206-8F48-56E5334F922B}" type="presParOf" srcId="{76F5920B-6FCE-46CD-BE3A-C5F1117958FB}" destId="{628F14EF-FDC7-4761-ACD5-85828C96A7AC}" srcOrd="4" destOrd="0" presId="urn:microsoft.com/office/officeart/2005/8/layout/hProcess9"/>
    <dgm:cxn modelId="{ED67A104-1E70-4811-BE79-BAE63793107C}" type="presParOf" srcId="{76F5920B-6FCE-46CD-BE3A-C5F1117958FB}" destId="{BA31C889-7FD5-4113-8F55-04A32251B5AE}" srcOrd="5" destOrd="0" presId="urn:microsoft.com/office/officeart/2005/8/layout/hProcess9"/>
    <dgm:cxn modelId="{C86767C4-C5EF-45B3-BFA0-CB392906A5DC}" type="presParOf" srcId="{76F5920B-6FCE-46CD-BE3A-C5F1117958FB}" destId="{B6F6E3DA-2B27-48C4-8BE2-C04F2CAA519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925FC7-92FF-42F8-9211-7ECE4695CACB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BB55121-D382-422F-A80F-244B33C0C3AB}">
      <dgm:prSet phldrT="[Text]" custT="1"/>
      <dgm:spPr/>
      <dgm:t>
        <a:bodyPr/>
        <a:lstStyle/>
        <a:p>
          <a:r>
            <a:rPr lang="en-US" sz="1400" b="1" dirty="0"/>
            <a:t>Increasing size and scale of contribution to ocean sciences</a:t>
          </a:r>
          <a:endParaRPr lang="en-US" sz="1400" dirty="0"/>
        </a:p>
      </dgm:t>
    </dgm:pt>
    <dgm:pt modelId="{24F39B6B-E9D3-4596-9EF1-78B2F47EC2C2}" type="parTrans" cxnId="{05BC47DD-D442-4394-A08E-711CD5AF1F97}">
      <dgm:prSet/>
      <dgm:spPr/>
      <dgm:t>
        <a:bodyPr/>
        <a:lstStyle/>
        <a:p>
          <a:endParaRPr lang="en-US" sz="1400"/>
        </a:p>
      </dgm:t>
    </dgm:pt>
    <dgm:pt modelId="{125ECADE-EA37-4ACB-B9BE-58872D0B1932}" type="sibTrans" cxnId="{05BC47DD-D442-4394-A08E-711CD5AF1F97}">
      <dgm:prSet/>
      <dgm:spPr/>
      <dgm:t>
        <a:bodyPr/>
        <a:lstStyle/>
        <a:p>
          <a:endParaRPr lang="en-US" sz="1400"/>
        </a:p>
      </dgm:t>
    </dgm:pt>
    <dgm:pt modelId="{EA758367-7D16-4911-88C7-C4EFB2684593}">
      <dgm:prSet phldrT="[Text]" custT="1"/>
      <dgm:spPr/>
      <dgm:t>
        <a:bodyPr/>
        <a:lstStyle/>
        <a:p>
          <a:r>
            <a:rPr lang="en-US" sz="1400" dirty="0"/>
            <a:t>Broader range of UG and PG qualifications</a:t>
          </a:r>
        </a:p>
      </dgm:t>
    </dgm:pt>
    <dgm:pt modelId="{0E5B1DA5-5F05-426B-82C4-3E7E56DA9D5B}" type="parTrans" cxnId="{26A6022A-F111-4798-87BD-D997F1033611}">
      <dgm:prSet/>
      <dgm:spPr/>
      <dgm:t>
        <a:bodyPr/>
        <a:lstStyle/>
        <a:p>
          <a:endParaRPr lang="en-US" sz="1400"/>
        </a:p>
      </dgm:t>
    </dgm:pt>
    <dgm:pt modelId="{4C7F3ED4-FDEE-4414-9874-CF0CBD8A2909}" type="sibTrans" cxnId="{26A6022A-F111-4798-87BD-D997F1033611}">
      <dgm:prSet/>
      <dgm:spPr/>
      <dgm:t>
        <a:bodyPr/>
        <a:lstStyle/>
        <a:p>
          <a:endParaRPr lang="en-US" sz="1400"/>
        </a:p>
      </dgm:t>
    </dgm:pt>
    <dgm:pt modelId="{4747FE03-5919-4775-A117-D79FAD4840B1}">
      <dgm:prSet phldrT="[Text]" custT="1"/>
      <dgm:spPr/>
      <dgm:t>
        <a:bodyPr/>
        <a:lstStyle/>
        <a:p>
          <a:r>
            <a:rPr lang="en-US" sz="1400" dirty="0"/>
            <a:t>Research and industry-funded chairs </a:t>
          </a:r>
        </a:p>
      </dgm:t>
    </dgm:pt>
    <dgm:pt modelId="{157CDB53-8491-4204-A247-BFAAAB062AFE}" type="parTrans" cxnId="{7450F496-514C-440B-A921-7AF7C6A105BC}">
      <dgm:prSet/>
      <dgm:spPr/>
      <dgm:t>
        <a:bodyPr/>
        <a:lstStyle/>
        <a:p>
          <a:endParaRPr lang="en-US" sz="1400"/>
        </a:p>
      </dgm:t>
    </dgm:pt>
    <dgm:pt modelId="{C7E02713-0422-411D-A315-3DBE794DD2FC}" type="sibTrans" cxnId="{7450F496-514C-440B-A921-7AF7C6A105BC}">
      <dgm:prSet/>
      <dgm:spPr/>
      <dgm:t>
        <a:bodyPr/>
        <a:lstStyle/>
        <a:p>
          <a:endParaRPr lang="en-US" sz="1400"/>
        </a:p>
      </dgm:t>
    </dgm:pt>
    <dgm:pt modelId="{E49C0336-2765-4FFF-9BDB-A39E5401CAE2}">
      <dgm:prSet phldrT="[Text]" custT="1"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1400" b="1" dirty="0"/>
            <a:t>Diversifying scope and spectrum of distinctive academic offerings and research niche areas</a:t>
          </a:r>
          <a:endParaRPr lang="en-US" sz="1400" dirty="0"/>
        </a:p>
      </dgm:t>
    </dgm:pt>
    <dgm:pt modelId="{12497084-D2BA-4993-930C-939D8E48DE8E}" type="parTrans" cxnId="{E1CEA545-CF4F-4BEA-B5CF-1661C2885C37}">
      <dgm:prSet/>
      <dgm:spPr/>
      <dgm:t>
        <a:bodyPr/>
        <a:lstStyle/>
        <a:p>
          <a:endParaRPr lang="en-US" sz="1400"/>
        </a:p>
      </dgm:t>
    </dgm:pt>
    <dgm:pt modelId="{272588E1-C0DF-4580-94A8-3C7B42AB6883}" type="sibTrans" cxnId="{E1CEA545-CF4F-4BEA-B5CF-1661C2885C37}">
      <dgm:prSet/>
      <dgm:spPr/>
      <dgm:t>
        <a:bodyPr/>
        <a:lstStyle/>
        <a:p>
          <a:endParaRPr lang="en-US" sz="1400"/>
        </a:p>
      </dgm:t>
    </dgm:pt>
    <dgm:pt modelId="{1B283B50-8162-497E-8990-6D3C70601679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Identify and consolidate strengths</a:t>
          </a:r>
        </a:p>
      </dgm:t>
    </dgm:pt>
    <dgm:pt modelId="{2C090654-EF54-42AB-B1F8-B8C87374DF3C}" type="parTrans" cxnId="{1CEBC879-C418-4209-B1CA-4375D328B346}">
      <dgm:prSet/>
      <dgm:spPr/>
      <dgm:t>
        <a:bodyPr/>
        <a:lstStyle/>
        <a:p>
          <a:endParaRPr lang="en-US" sz="1400"/>
        </a:p>
      </dgm:t>
    </dgm:pt>
    <dgm:pt modelId="{600716AB-54E6-4654-9ECE-96AE8F247BA4}" type="sibTrans" cxnId="{1CEBC879-C418-4209-B1CA-4375D328B346}">
      <dgm:prSet/>
      <dgm:spPr/>
      <dgm:t>
        <a:bodyPr/>
        <a:lstStyle/>
        <a:p>
          <a:endParaRPr lang="en-US" sz="1400"/>
        </a:p>
      </dgm:t>
    </dgm:pt>
    <dgm:pt modelId="{DF5C3CF4-F44D-431A-8B01-70C963B301A4}">
      <dgm:prSet phldrT="[Text]" custT="1"/>
      <dgm:spPr>
        <a:solidFill>
          <a:srgbClr val="120D1F"/>
        </a:solidFill>
        <a:ln>
          <a:solidFill>
            <a:srgbClr val="120D1F"/>
          </a:solidFill>
        </a:ln>
      </dgm:spPr>
      <dgm:t>
        <a:bodyPr/>
        <a:lstStyle/>
        <a:p>
          <a:r>
            <a:rPr lang="en-US" sz="1400" b="1" dirty="0"/>
            <a:t>Enhancing scientific, policy, economic and social impact </a:t>
          </a:r>
          <a:endParaRPr lang="en-US" sz="1400" dirty="0"/>
        </a:p>
      </dgm:t>
    </dgm:pt>
    <dgm:pt modelId="{AFEAA338-E5A9-4734-9C65-2A006D924558}" type="parTrans" cxnId="{F5594EDE-08FE-412E-BD19-C37788301974}">
      <dgm:prSet/>
      <dgm:spPr/>
      <dgm:t>
        <a:bodyPr/>
        <a:lstStyle/>
        <a:p>
          <a:endParaRPr lang="en-US" sz="1400"/>
        </a:p>
      </dgm:t>
    </dgm:pt>
    <dgm:pt modelId="{1A2343E4-BECC-4CBF-BE2D-73AF11D8BE6E}" type="sibTrans" cxnId="{F5594EDE-08FE-412E-BD19-C37788301974}">
      <dgm:prSet/>
      <dgm:spPr/>
      <dgm:t>
        <a:bodyPr/>
        <a:lstStyle/>
        <a:p>
          <a:endParaRPr lang="en-US" sz="1400"/>
        </a:p>
      </dgm:t>
    </dgm:pt>
    <dgm:pt modelId="{E0DAA407-9129-4B90-9F89-0408BB5A1245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High quality scientific impact</a:t>
          </a:r>
        </a:p>
      </dgm:t>
    </dgm:pt>
    <dgm:pt modelId="{85DEEABE-BAF3-49B2-B5ED-5E9794E85298}" type="parTrans" cxnId="{5CE3A80E-1E39-44D6-ABE9-72D2BD88482B}">
      <dgm:prSet/>
      <dgm:spPr/>
      <dgm:t>
        <a:bodyPr/>
        <a:lstStyle/>
        <a:p>
          <a:endParaRPr lang="en-US" sz="1400"/>
        </a:p>
      </dgm:t>
    </dgm:pt>
    <dgm:pt modelId="{337BA8CC-5721-41DA-B665-7F0BE6326AB5}" type="sibTrans" cxnId="{5CE3A80E-1E39-44D6-ABE9-72D2BD88482B}">
      <dgm:prSet/>
      <dgm:spPr/>
      <dgm:t>
        <a:bodyPr/>
        <a:lstStyle/>
        <a:p>
          <a:endParaRPr lang="en-US" sz="1400"/>
        </a:p>
      </dgm:t>
    </dgm:pt>
    <dgm:pt modelId="{6BA1867E-2C06-4A11-8B3C-689D0730AEC8}">
      <dgm:prSet phldrT="[Text]" custT="1"/>
      <dgm:spPr/>
      <dgm:t>
        <a:bodyPr/>
        <a:lstStyle/>
        <a:p>
          <a:r>
            <a:rPr lang="en-US" sz="1400" dirty="0"/>
            <a:t>NGAP scholars</a:t>
          </a:r>
        </a:p>
      </dgm:t>
    </dgm:pt>
    <dgm:pt modelId="{B4619325-6000-4A20-A9A7-22D5E70BC519}" type="parTrans" cxnId="{F3D7BE71-49C0-41D2-ACA5-1A7A526FB7F8}">
      <dgm:prSet/>
      <dgm:spPr/>
      <dgm:t>
        <a:bodyPr/>
        <a:lstStyle/>
        <a:p>
          <a:endParaRPr lang="en-US" sz="1400"/>
        </a:p>
      </dgm:t>
    </dgm:pt>
    <dgm:pt modelId="{C55C93C3-25ED-4BE0-B47F-5DC180B82C91}" type="sibTrans" cxnId="{F3D7BE71-49C0-41D2-ACA5-1A7A526FB7F8}">
      <dgm:prSet/>
      <dgm:spPr/>
      <dgm:t>
        <a:bodyPr/>
        <a:lstStyle/>
        <a:p>
          <a:endParaRPr lang="en-US" sz="1400"/>
        </a:p>
      </dgm:t>
    </dgm:pt>
    <dgm:pt modelId="{E35D220C-1717-4E30-B47A-9DEBB201828D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Differentiate and position campus to become </a:t>
          </a:r>
          <a:r>
            <a:rPr lang="en-US" sz="1400" dirty="0" err="1"/>
            <a:t>centre</a:t>
          </a:r>
          <a:r>
            <a:rPr lang="en-US" sz="1400" dirty="0"/>
            <a:t> of excellence</a:t>
          </a:r>
        </a:p>
      </dgm:t>
    </dgm:pt>
    <dgm:pt modelId="{DE670164-0339-403D-BD0A-EC398C810E7D}" type="parTrans" cxnId="{C462A5A7-B804-4A84-8550-066BE3C6901F}">
      <dgm:prSet/>
      <dgm:spPr/>
      <dgm:t>
        <a:bodyPr/>
        <a:lstStyle/>
        <a:p>
          <a:endParaRPr lang="en-US" sz="1400"/>
        </a:p>
      </dgm:t>
    </dgm:pt>
    <dgm:pt modelId="{D4C4FC2F-E712-4F31-8A31-41738D01595B}" type="sibTrans" cxnId="{C462A5A7-B804-4A84-8550-066BE3C6901F}">
      <dgm:prSet/>
      <dgm:spPr/>
      <dgm:t>
        <a:bodyPr/>
        <a:lstStyle/>
        <a:p>
          <a:endParaRPr lang="en-US" sz="1400"/>
        </a:p>
      </dgm:t>
    </dgm:pt>
    <dgm:pt modelId="{B980A27E-A4A5-4318-92E7-6EF6852486EA}">
      <dgm:prSet phldrT="[Text]" custT="1"/>
      <dgm:spPr/>
      <dgm:t>
        <a:bodyPr/>
        <a:lstStyle/>
        <a:p>
          <a:r>
            <a:rPr lang="en-US" sz="1400" dirty="0"/>
            <a:t>Research outputs and publications</a:t>
          </a:r>
        </a:p>
      </dgm:t>
    </dgm:pt>
    <dgm:pt modelId="{4FA45799-7C6C-4D13-B370-EB58443078C3}" type="parTrans" cxnId="{FB5EDEC9-8CFF-423D-A70F-FAD0B56F2DF2}">
      <dgm:prSet/>
      <dgm:spPr/>
      <dgm:t>
        <a:bodyPr/>
        <a:lstStyle/>
        <a:p>
          <a:endParaRPr lang="en-US" sz="1400"/>
        </a:p>
      </dgm:t>
    </dgm:pt>
    <dgm:pt modelId="{B349CE21-3FF7-4C9A-8689-9BB4217316A8}" type="sibTrans" cxnId="{FB5EDEC9-8CFF-423D-A70F-FAD0B56F2DF2}">
      <dgm:prSet/>
      <dgm:spPr/>
      <dgm:t>
        <a:bodyPr/>
        <a:lstStyle/>
        <a:p>
          <a:endParaRPr lang="en-US" sz="1400"/>
        </a:p>
      </dgm:t>
    </dgm:pt>
    <dgm:pt modelId="{9DFC97D1-5F3B-4CFD-AF6F-D87A9E3638B0}">
      <dgm:prSet phldrT="[Text]" custT="1"/>
      <dgm:spPr/>
      <dgm:t>
        <a:bodyPr/>
        <a:lstStyle/>
        <a:p>
          <a:r>
            <a:rPr lang="en-US" sz="1400" dirty="0"/>
            <a:t>M&amp;D graduates and post-doc scholars</a:t>
          </a:r>
        </a:p>
      </dgm:t>
    </dgm:pt>
    <dgm:pt modelId="{DE19FAF5-9EC5-4A1F-B0D8-21408CAA460F}" type="parTrans" cxnId="{4289F59F-E0D4-4689-9F80-6769D4154A2C}">
      <dgm:prSet/>
      <dgm:spPr/>
      <dgm:t>
        <a:bodyPr/>
        <a:lstStyle/>
        <a:p>
          <a:endParaRPr lang="en-US" sz="1400"/>
        </a:p>
      </dgm:t>
    </dgm:pt>
    <dgm:pt modelId="{30CFD87C-EE82-408C-A7C2-EC9A3F5419CB}" type="sibTrans" cxnId="{4289F59F-E0D4-4689-9F80-6769D4154A2C}">
      <dgm:prSet/>
      <dgm:spPr/>
      <dgm:t>
        <a:bodyPr/>
        <a:lstStyle/>
        <a:p>
          <a:endParaRPr lang="en-US" sz="1400"/>
        </a:p>
      </dgm:t>
    </dgm:pt>
    <dgm:pt modelId="{F1E4A8A9-982B-4B0C-AE54-EF54CE20341B}">
      <dgm:prSet phldrT="[Text]" custT="1"/>
      <dgm:spPr/>
      <dgm:t>
        <a:bodyPr/>
        <a:lstStyle/>
        <a:p>
          <a:r>
            <a:rPr lang="en-US" sz="1400" dirty="0"/>
            <a:t>SLPs and executive development opportunities</a:t>
          </a:r>
        </a:p>
      </dgm:t>
    </dgm:pt>
    <dgm:pt modelId="{D88F98B0-0607-40A5-B17C-44921CA96048}" type="parTrans" cxnId="{51A05ABA-5448-4746-9F5C-2727D385A839}">
      <dgm:prSet/>
      <dgm:spPr/>
      <dgm:t>
        <a:bodyPr/>
        <a:lstStyle/>
        <a:p>
          <a:endParaRPr lang="en-US" sz="1400"/>
        </a:p>
      </dgm:t>
    </dgm:pt>
    <dgm:pt modelId="{2AEFD24C-EAF4-4C83-9473-0D7E6E2E56C5}" type="sibTrans" cxnId="{51A05ABA-5448-4746-9F5C-2727D385A839}">
      <dgm:prSet/>
      <dgm:spPr/>
      <dgm:t>
        <a:bodyPr/>
        <a:lstStyle/>
        <a:p>
          <a:endParaRPr lang="en-US" sz="1400"/>
        </a:p>
      </dgm:t>
    </dgm:pt>
    <dgm:pt modelId="{B4A1E013-7993-4836-8195-CE643A102268}">
      <dgm:prSet phldrT="[Text]" custT="1"/>
      <dgm:spPr/>
      <dgm:t>
        <a:bodyPr/>
        <a:lstStyle/>
        <a:p>
          <a:r>
            <a:rPr lang="en-US" sz="1400" dirty="0"/>
            <a:t>Bursaries and scholarships</a:t>
          </a:r>
        </a:p>
      </dgm:t>
    </dgm:pt>
    <dgm:pt modelId="{603E4EF0-B8ED-476D-8221-417438B6EF7A}" type="parTrans" cxnId="{89CB0791-8B6F-486A-876A-15558B32D54D}">
      <dgm:prSet/>
      <dgm:spPr/>
      <dgm:t>
        <a:bodyPr/>
        <a:lstStyle/>
        <a:p>
          <a:endParaRPr lang="en-US" sz="1400"/>
        </a:p>
      </dgm:t>
    </dgm:pt>
    <dgm:pt modelId="{7C28D7BA-D0FE-472B-BD0A-73BB4A42F003}" type="sibTrans" cxnId="{89CB0791-8B6F-486A-876A-15558B32D54D}">
      <dgm:prSet/>
      <dgm:spPr/>
      <dgm:t>
        <a:bodyPr/>
        <a:lstStyle/>
        <a:p>
          <a:endParaRPr lang="en-US" sz="1400"/>
        </a:p>
      </dgm:t>
    </dgm:pt>
    <dgm:pt modelId="{806325FF-EAF4-4859-B54B-0B835C9005F3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Widen geographical reach and expand partnership footprint, especially in Africa</a:t>
          </a:r>
        </a:p>
      </dgm:t>
    </dgm:pt>
    <dgm:pt modelId="{BDB82B49-BFA7-4B22-905F-9496D34077D5}" type="parTrans" cxnId="{BB744841-58DF-4200-A63C-F9F15C7227C0}">
      <dgm:prSet/>
      <dgm:spPr/>
      <dgm:t>
        <a:bodyPr/>
        <a:lstStyle/>
        <a:p>
          <a:endParaRPr lang="en-US" sz="1400"/>
        </a:p>
      </dgm:t>
    </dgm:pt>
    <dgm:pt modelId="{74F5EE3F-6A53-4728-9933-57E315AB616B}" type="sibTrans" cxnId="{BB744841-58DF-4200-A63C-F9F15C7227C0}">
      <dgm:prSet/>
      <dgm:spPr/>
      <dgm:t>
        <a:bodyPr/>
        <a:lstStyle/>
        <a:p>
          <a:endParaRPr lang="en-US" sz="1400"/>
        </a:p>
      </dgm:t>
    </dgm:pt>
    <dgm:pt modelId="{7FD44333-2232-4EFD-8EC2-82FE8154ECC5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Develop academic plan and campus governance/ management model to determine funding, ICT, HR and infrastructural needs</a:t>
          </a:r>
        </a:p>
      </dgm:t>
    </dgm:pt>
    <dgm:pt modelId="{3B643BDD-CD45-4FA8-8A4D-3732949C442D}" type="parTrans" cxnId="{4B58AFA0-7490-4614-94D6-03EAC22F3C4C}">
      <dgm:prSet/>
      <dgm:spPr/>
      <dgm:t>
        <a:bodyPr/>
        <a:lstStyle/>
        <a:p>
          <a:endParaRPr lang="en-US" sz="1400"/>
        </a:p>
      </dgm:t>
    </dgm:pt>
    <dgm:pt modelId="{499067EC-E68D-4809-9AA7-10D0F8ECF61A}" type="sibTrans" cxnId="{4B58AFA0-7490-4614-94D6-03EAC22F3C4C}">
      <dgm:prSet/>
      <dgm:spPr/>
      <dgm:t>
        <a:bodyPr/>
        <a:lstStyle/>
        <a:p>
          <a:endParaRPr lang="en-US" sz="1400"/>
        </a:p>
      </dgm:t>
    </dgm:pt>
    <dgm:pt modelId="{A73F029A-1EA3-4C1F-BFF6-81CA2DF89062}">
      <dgm:prSet phldrT="[Text]" custT="1"/>
      <dgm:spPr/>
      <dgm:t>
        <a:bodyPr/>
        <a:lstStyle/>
        <a:p>
          <a:r>
            <a:rPr lang="en-US" sz="1400" dirty="0"/>
            <a:t>Branding and marketing strategy</a:t>
          </a:r>
        </a:p>
      </dgm:t>
    </dgm:pt>
    <dgm:pt modelId="{3C303A33-131A-4E7C-86EE-5F30C8559683}" type="parTrans" cxnId="{7E79842B-8A8E-476E-9B61-0747E1C4692A}">
      <dgm:prSet/>
      <dgm:spPr/>
      <dgm:t>
        <a:bodyPr/>
        <a:lstStyle/>
        <a:p>
          <a:endParaRPr lang="en-US" sz="1400"/>
        </a:p>
      </dgm:t>
    </dgm:pt>
    <dgm:pt modelId="{9230233A-0B00-4E7F-993E-F0D5329F253F}" type="sibTrans" cxnId="{7E79842B-8A8E-476E-9B61-0747E1C4692A}">
      <dgm:prSet/>
      <dgm:spPr/>
      <dgm:t>
        <a:bodyPr/>
        <a:lstStyle/>
        <a:p>
          <a:endParaRPr lang="en-US" sz="1400"/>
        </a:p>
      </dgm:t>
    </dgm:pt>
    <dgm:pt modelId="{4B62D24C-F975-4BD8-8FB2-32821AA304E0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Social impact – empower </a:t>
          </a:r>
          <a:r>
            <a:rPr lang="en-US" sz="1400" dirty="0" err="1"/>
            <a:t>marginalised</a:t>
          </a:r>
          <a:r>
            <a:rPr lang="en-US" sz="1400" dirty="0"/>
            <a:t> coastal communities and contribute to transformation of oceans economy</a:t>
          </a:r>
        </a:p>
      </dgm:t>
    </dgm:pt>
    <dgm:pt modelId="{44F9ECA8-16E9-46FF-9F41-73FA936EBF39}" type="parTrans" cxnId="{4358603E-29BD-482D-8734-42D68CDB183A}">
      <dgm:prSet/>
      <dgm:spPr/>
      <dgm:t>
        <a:bodyPr/>
        <a:lstStyle/>
        <a:p>
          <a:endParaRPr lang="en-US" sz="1400"/>
        </a:p>
      </dgm:t>
    </dgm:pt>
    <dgm:pt modelId="{490AF105-B925-499D-AF71-CB73DF73CEEC}" type="sibTrans" cxnId="{4358603E-29BD-482D-8734-42D68CDB183A}">
      <dgm:prSet/>
      <dgm:spPr/>
      <dgm:t>
        <a:bodyPr/>
        <a:lstStyle/>
        <a:p>
          <a:endParaRPr lang="en-US" sz="1400"/>
        </a:p>
      </dgm:t>
    </dgm:pt>
    <dgm:pt modelId="{A449F3F7-4CD3-4D65-AB2B-222A115672E8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Economic impact – partner with government and industry to contribute to inclusive economic development, entrepreneurship and job creation</a:t>
          </a:r>
        </a:p>
      </dgm:t>
    </dgm:pt>
    <dgm:pt modelId="{0C6B8535-D436-4349-B06E-B913D4220F5D}" type="parTrans" cxnId="{12196D99-779D-4B2C-BF08-31B3499FBD69}">
      <dgm:prSet/>
      <dgm:spPr/>
      <dgm:t>
        <a:bodyPr/>
        <a:lstStyle/>
        <a:p>
          <a:endParaRPr lang="en-US" sz="1400"/>
        </a:p>
      </dgm:t>
    </dgm:pt>
    <dgm:pt modelId="{8E53B07B-1D9C-4BB4-9C21-245603A40AA0}" type="sibTrans" cxnId="{12196D99-779D-4B2C-BF08-31B3499FBD69}">
      <dgm:prSet/>
      <dgm:spPr/>
      <dgm:t>
        <a:bodyPr/>
        <a:lstStyle/>
        <a:p>
          <a:endParaRPr lang="en-US" sz="1400"/>
        </a:p>
      </dgm:t>
    </dgm:pt>
    <dgm:pt modelId="{CA24C6AA-9D6E-4327-B162-C9E44D63D5D7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Policy impact - structured, systematic approach to informing government policy at local, regional and national levels</a:t>
          </a:r>
        </a:p>
      </dgm:t>
    </dgm:pt>
    <dgm:pt modelId="{5F16170F-1F16-4EB5-884C-E429ABC8351F}" type="parTrans" cxnId="{9B7EF807-EF19-439C-9C3F-345881CF0E28}">
      <dgm:prSet/>
      <dgm:spPr/>
      <dgm:t>
        <a:bodyPr/>
        <a:lstStyle/>
        <a:p>
          <a:endParaRPr lang="en-US" sz="1400"/>
        </a:p>
      </dgm:t>
    </dgm:pt>
    <dgm:pt modelId="{AEEC1C62-0550-4666-9B8A-C19454828384}" type="sibTrans" cxnId="{9B7EF807-EF19-439C-9C3F-345881CF0E28}">
      <dgm:prSet/>
      <dgm:spPr/>
      <dgm:t>
        <a:bodyPr/>
        <a:lstStyle/>
        <a:p>
          <a:endParaRPr lang="en-US" sz="1400"/>
        </a:p>
      </dgm:t>
    </dgm:pt>
    <dgm:pt modelId="{9F6E0692-6685-461D-8E6B-13993113F521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Technological and innovation impact – pioneering technology solutions (e.g. marine robotics)</a:t>
          </a:r>
        </a:p>
      </dgm:t>
    </dgm:pt>
    <dgm:pt modelId="{291A1125-117E-4B72-BF43-7C30AFA9AA88}" type="parTrans" cxnId="{73EEF80A-C190-48CA-8E1A-CD027F9953C2}">
      <dgm:prSet/>
      <dgm:spPr/>
      <dgm:t>
        <a:bodyPr/>
        <a:lstStyle/>
        <a:p>
          <a:endParaRPr lang="en-US" sz="1400"/>
        </a:p>
      </dgm:t>
    </dgm:pt>
    <dgm:pt modelId="{5E295043-5CD3-4D7E-989C-77ED93B9A044}" type="sibTrans" cxnId="{73EEF80A-C190-48CA-8E1A-CD027F9953C2}">
      <dgm:prSet/>
      <dgm:spPr/>
      <dgm:t>
        <a:bodyPr/>
        <a:lstStyle/>
        <a:p>
          <a:endParaRPr lang="en-US" sz="1400"/>
        </a:p>
      </dgm:t>
    </dgm:pt>
    <dgm:pt modelId="{359CE6B0-E9AC-47A6-AD86-F2ED8FBD6E5C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Identify gaps and invest to address these</a:t>
          </a:r>
        </a:p>
      </dgm:t>
    </dgm:pt>
    <dgm:pt modelId="{2B894DBB-B165-4BE8-8C68-AFA37205C741}" type="parTrans" cxnId="{33F97043-5800-4D66-8985-19CFE4A36969}">
      <dgm:prSet/>
      <dgm:spPr/>
      <dgm:t>
        <a:bodyPr/>
        <a:lstStyle/>
        <a:p>
          <a:endParaRPr lang="en-US" sz="1400"/>
        </a:p>
      </dgm:t>
    </dgm:pt>
    <dgm:pt modelId="{0853F32D-8C4F-4956-8516-F5CE21FD6884}" type="sibTrans" cxnId="{33F97043-5800-4D66-8985-19CFE4A36969}">
      <dgm:prSet/>
      <dgm:spPr/>
      <dgm:t>
        <a:bodyPr/>
        <a:lstStyle/>
        <a:p>
          <a:endParaRPr lang="en-US" sz="1400"/>
        </a:p>
      </dgm:t>
    </dgm:pt>
    <dgm:pt modelId="{F229BE47-4366-4BD7-B07F-F103B9CA4574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 sz="1400" dirty="0"/>
        </a:p>
      </dgm:t>
    </dgm:pt>
    <dgm:pt modelId="{EC42F141-6765-4806-BD61-71732FFDD436}" type="parTrans" cxnId="{5DE81DA5-5271-44E6-87F9-D4C302EEE3D5}">
      <dgm:prSet/>
      <dgm:spPr/>
      <dgm:t>
        <a:bodyPr/>
        <a:lstStyle/>
        <a:p>
          <a:endParaRPr lang="en-US" sz="1400"/>
        </a:p>
      </dgm:t>
    </dgm:pt>
    <dgm:pt modelId="{AB33D4AC-E8FC-4319-AF63-E9667B3F4013}" type="sibTrans" cxnId="{5DE81DA5-5271-44E6-87F9-D4C302EEE3D5}">
      <dgm:prSet/>
      <dgm:spPr/>
      <dgm:t>
        <a:bodyPr/>
        <a:lstStyle/>
        <a:p>
          <a:endParaRPr lang="en-US" sz="1400"/>
        </a:p>
      </dgm:t>
    </dgm:pt>
    <dgm:pt modelId="{2C889032-5D02-4B55-A681-C10FF2604CB4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/>
            <a:t>Conduct viability modelling to promote long-term sustainability</a:t>
          </a:r>
        </a:p>
      </dgm:t>
    </dgm:pt>
    <dgm:pt modelId="{DE84E36C-8D0E-479B-8ABE-29EB065ADDD4}" type="parTrans" cxnId="{D77A7441-9920-4682-AD75-203531BEE9CC}">
      <dgm:prSet/>
      <dgm:spPr/>
      <dgm:t>
        <a:bodyPr/>
        <a:lstStyle/>
        <a:p>
          <a:endParaRPr lang="en-US" sz="1400"/>
        </a:p>
      </dgm:t>
    </dgm:pt>
    <dgm:pt modelId="{12DF3559-384D-43BB-AB00-43C2D4DAB862}" type="sibTrans" cxnId="{D77A7441-9920-4682-AD75-203531BEE9CC}">
      <dgm:prSet/>
      <dgm:spPr/>
      <dgm:t>
        <a:bodyPr/>
        <a:lstStyle/>
        <a:p>
          <a:endParaRPr lang="en-US" sz="1400"/>
        </a:p>
      </dgm:t>
    </dgm:pt>
    <dgm:pt modelId="{7B9E9527-41ED-4070-9E9B-E50908E37DAA}" type="pres">
      <dgm:prSet presAssocID="{5D925FC7-92FF-42F8-9211-7ECE4695CA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C5E998-A550-4304-8F91-9A2EDBBD2027}" type="pres">
      <dgm:prSet presAssocID="{7BB55121-D382-422F-A80F-244B33C0C3AB}" presName="composite" presStyleCnt="0"/>
      <dgm:spPr/>
    </dgm:pt>
    <dgm:pt modelId="{1E64BCC0-DDF3-41B7-A3BF-20AD02B61E16}" type="pres">
      <dgm:prSet presAssocID="{7BB55121-D382-422F-A80F-244B33C0C3A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7F2E5-3FE0-4C42-B075-BC9207383CD3}" type="pres">
      <dgm:prSet presAssocID="{7BB55121-D382-422F-A80F-244B33C0C3A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0C52B-3D3B-4C65-A547-DFF03923FC0C}" type="pres">
      <dgm:prSet presAssocID="{125ECADE-EA37-4ACB-B9BE-58872D0B1932}" presName="space" presStyleCnt="0"/>
      <dgm:spPr/>
    </dgm:pt>
    <dgm:pt modelId="{7CF1075E-ED1C-4608-9E11-F47FA0455F9F}" type="pres">
      <dgm:prSet presAssocID="{E49C0336-2765-4FFF-9BDB-A39E5401CAE2}" presName="composite" presStyleCnt="0"/>
      <dgm:spPr/>
    </dgm:pt>
    <dgm:pt modelId="{BD6218BB-A999-45C5-BF45-704448DD1E4E}" type="pres">
      <dgm:prSet presAssocID="{E49C0336-2765-4FFF-9BDB-A39E5401CAE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09654-ED98-4796-8C0C-8DCB8B679A20}" type="pres">
      <dgm:prSet presAssocID="{E49C0336-2765-4FFF-9BDB-A39E5401CAE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79998-26F9-4B6A-8091-DA17EF73370B}" type="pres">
      <dgm:prSet presAssocID="{272588E1-C0DF-4580-94A8-3C7B42AB6883}" presName="space" presStyleCnt="0"/>
      <dgm:spPr/>
    </dgm:pt>
    <dgm:pt modelId="{E79D164B-066A-441B-8A49-0DA8E3C6ED2C}" type="pres">
      <dgm:prSet presAssocID="{DF5C3CF4-F44D-431A-8B01-70C963B301A4}" presName="composite" presStyleCnt="0"/>
      <dgm:spPr/>
    </dgm:pt>
    <dgm:pt modelId="{E899E2DE-8CB8-494A-8E8E-5955D22FA9F0}" type="pres">
      <dgm:prSet presAssocID="{DF5C3CF4-F44D-431A-8B01-70C963B301A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317F0-2AE6-4E52-8CA1-BBED42D0D060}" type="pres">
      <dgm:prSet presAssocID="{DF5C3CF4-F44D-431A-8B01-70C963B301A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5EDEC9-8CFF-423D-A70F-FAD0B56F2DF2}" srcId="{7BB55121-D382-422F-A80F-244B33C0C3AB}" destId="{B980A27E-A4A5-4318-92E7-6EF6852486EA}" srcOrd="3" destOrd="0" parTransId="{4FA45799-7C6C-4D13-B370-EB58443078C3}" sibTransId="{B349CE21-3FF7-4C9A-8689-9BB4217316A8}"/>
    <dgm:cxn modelId="{E1CEA545-CF4F-4BEA-B5CF-1661C2885C37}" srcId="{5D925FC7-92FF-42F8-9211-7ECE4695CACB}" destId="{E49C0336-2765-4FFF-9BDB-A39E5401CAE2}" srcOrd="1" destOrd="0" parTransId="{12497084-D2BA-4993-930C-939D8E48DE8E}" sibTransId="{272588E1-C0DF-4580-94A8-3C7B42AB6883}"/>
    <dgm:cxn modelId="{9B7EF807-EF19-439C-9C3F-345881CF0E28}" srcId="{DF5C3CF4-F44D-431A-8B01-70C963B301A4}" destId="{CA24C6AA-9D6E-4327-B162-C9E44D63D5D7}" srcOrd="3" destOrd="0" parTransId="{5F16170F-1F16-4EB5-884C-E429ABC8351F}" sibTransId="{AEEC1C62-0550-4666-9B8A-C19454828384}"/>
    <dgm:cxn modelId="{298DD8A1-38CA-46B5-9FC6-63644E3700AC}" type="presOf" srcId="{A449F3F7-4CD3-4D65-AB2B-222A115672E8}" destId="{C64317F0-2AE6-4E52-8CA1-BBED42D0D060}" srcOrd="0" destOrd="2" presId="urn:microsoft.com/office/officeart/2005/8/layout/hList1"/>
    <dgm:cxn modelId="{BB744841-58DF-4200-A63C-F9F15C7227C0}" srcId="{E49C0336-2765-4FFF-9BDB-A39E5401CAE2}" destId="{806325FF-EAF4-4859-B54B-0B835C9005F3}" srcOrd="3" destOrd="0" parTransId="{BDB82B49-BFA7-4B22-905F-9496D34077D5}" sibTransId="{74F5EE3F-6A53-4728-9933-57E315AB616B}"/>
    <dgm:cxn modelId="{05BC47DD-D442-4394-A08E-711CD5AF1F97}" srcId="{5D925FC7-92FF-42F8-9211-7ECE4695CACB}" destId="{7BB55121-D382-422F-A80F-244B33C0C3AB}" srcOrd="0" destOrd="0" parTransId="{24F39B6B-E9D3-4596-9EF1-78B2F47EC2C2}" sibTransId="{125ECADE-EA37-4ACB-B9BE-58872D0B1932}"/>
    <dgm:cxn modelId="{D77A7441-9920-4682-AD75-203531BEE9CC}" srcId="{E49C0336-2765-4FFF-9BDB-A39E5401CAE2}" destId="{2C889032-5D02-4B55-A681-C10FF2604CB4}" srcOrd="5" destOrd="0" parTransId="{DE84E36C-8D0E-479B-8ABE-29EB065ADDD4}" sibTransId="{12DF3559-384D-43BB-AB00-43C2D4DAB862}"/>
    <dgm:cxn modelId="{C0755064-C21F-43CD-A9D2-75F41750CC2C}" type="presOf" srcId="{F229BE47-4366-4BD7-B07F-F103B9CA4574}" destId="{A5A09654-ED98-4796-8C0C-8DCB8B679A20}" srcOrd="0" destOrd="6" presId="urn:microsoft.com/office/officeart/2005/8/layout/hList1"/>
    <dgm:cxn modelId="{4358603E-29BD-482D-8734-42D68CDB183A}" srcId="{DF5C3CF4-F44D-431A-8B01-70C963B301A4}" destId="{4B62D24C-F975-4BD8-8FB2-32821AA304E0}" srcOrd="1" destOrd="0" parTransId="{44F9ECA8-16E9-46FF-9F41-73FA936EBF39}" sibTransId="{490AF105-B925-499D-AF71-CB73DF73CEEC}"/>
    <dgm:cxn modelId="{5D77012E-8687-45B8-BF75-5E08F053DEB5}" type="presOf" srcId="{E35D220C-1717-4E30-B47A-9DEBB201828D}" destId="{A5A09654-ED98-4796-8C0C-8DCB8B679A20}" srcOrd="0" destOrd="2" presId="urn:microsoft.com/office/officeart/2005/8/layout/hList1"/>
    <dgm:cxn modelId="{12196D99-779D-4B2C-BF08-31B3499FBD69}" srcId="{DF5C3CF4-F44D-431A-8B01-70C963B301A4}" destId="{A449F3F7-4CD3-4D65-AB2B-222A115672E8}" srcOrd="2" destOrd="0" parTransId="{0C6B8535-D436-4349-B06E-B913D4220F5D}" sibTransId="{8E53B07B-1D9C-4BB4-9C21-245603A40AA0}"/>
    <dgm:cxn modelId="{3EBFEA0C-4B21-4895-9779-CB6673B4C7E3}" type="presOf" srcId="{E49C0336-2765-4FFF-9BDB-A39E5401CAE2}" destId="{BD6218BB-A999-45C5-BF45-704448DD1E4E}" srcOrd="0" destOrd="0" presId="urn:microsoft.com/office/officeart/2005/8/layout/hList1"/>
    <dgm:cxn modelId="{4B26932B-18D4-4765-9EE7-2A5A73878C11}" type="presOf" srcId="{A73F029A-1EA3-4C1F-BFF6-81CA2DF89062}" destId="{3B47F2E5-3FE0-4C42-B075-BC9207383CD3}" srcOrd="0" destOrd="7" presId="urn:microsoft.com/office/officeart/2005/8/layout/hList1"/>
    <dgm:cxn modelId="{F7F77D17-41E0-4825-B762-D00E5A67F94A}" type="presOf" srcId="{359CE6B0-E9AC-47A6-AD86-F2ED8FBD6E5C}" destId="{A5A09654-ED98-4796-8C0C-8DCB8B679A20}" srcOrd="0" destOrd="1" presId="urn:microsoft.com/office/officeart/2005/8/layout/hList1"/>
    <dgm:cxn modelId="{4289F59F-E0D4-4689-9F80-6769D4154A2C}" srcId="{7BB55121-D382-422F-A80F-244B33C0C3AB}" destId="{9DFC97D1-5F3B-4CFD-AF6F-D87A9E3638B0}" srcOrd="4" destOrd="0" parTransId="{DE19FAF5-9EC5-4A1F-B0D8-21408CAA460F}" sibTransId="{30CFD87C-EE82-408C-A7C2-EC9A3F5419CB}"/>
    <dgm:cxn modelId="{585F9B28-DF35-4B4C-845D-D80A16E37249}" type="presOf" srcId="{CA24C6AA-9D6E-4327-B162-C9E44D63D5D7}" destId="{C64317F0-2AE6-4E52-8CA1-BBED42D0D060}" srcOrd="0" destOrd="3" presId="urn:microsoft.com/office/officeart/2005/8/layout/hList1"/>
    <dgm:cxn modelId="{FD4ABDCB-6C70-4EDA-AF40-0852B76D3F01}" type="presOf" srcId="{806325FF-EAF4-4859-B54B-0B835C9005F3}" destId="{A5A09654-ED98-4796-8C0C-8DCB8B679A20}" srcOrd="0" destOrd="3" presId="urn:microsoft.com/office/officeart/2005/8/layout/hList1"/>
    <dgm:cxn modelId="{04A61121-85C7-444C-A08A-8F43200A1FD4}" type="presOf" srcId="{E0DAA407-9129-4B90-9F89-0408BB5A1245}" destId="{C64317F0-2AE6-4E52-8CA1-BBED42D0D060}" srcOrd="0" destOrd="0" presId="urn:microsoft.com/office/officeart/2005/8/layout/hList1"/>
    <dgm:cxn modelId="{B7821C51-76EF-4E55-A669-2E54A4EF04FE}" type="presOf" srcId="{5D925FC7-92FF-42F8-9211-7ECE4695CACB}" destId="{7B9E9527-41ED-4070-9E9B-E50908E37DAA}" srcOrd="0" destOrd="0" presId="urn:microsoft.com/office/officeart/2005/8/layout/hList1"/>
    <dgm:cxn modelId="{540270FD-3D16-4AE2-979D-388C0557C140}" type="presOf" srcId="{B4A1E013-7993-4836-8195-CE643A102268}" destId="{3B47F2E5-3FE0-4C42-B075-BC9207383CD3}" srcOrd="0" destOrd="6" presId="urn:microsoft.com/office/officeart/2005/8/layout/hList1"/>
    <dgm:cxn modelId="{AEF86761-796D-458B-9CC9-89CF8F026D1A}" type="presOf" srcId="{9DFC97D1-5F3B-4CFD-AF6F-D87A9E3638B0}" destId="{3B47F2E5-3FE0-4C42-B075-BC9207383CD3}" srcOrd="0" destOrd="4" presId="urn:microsoft.com/office/officeart/2005/8/layout/hList1"/>
    <dgm:cxn modelId="{A87C385C-E362-4A8E-8ED8-B85727B5D6DD}" type="presOf" srcId="{6BA1867E-2C06-4A11-8B3C-689D0730AEC8}" destId="{3B47F2E5-3FE0-4C42-B075-BC9207383CD3}" srcOrd="0" destOrd="2" presId="urn:microsoft.com/office/officeart/2005/8/layout/hList1"/>
    <dgm:cxn modelId="{F3D7BE71-49C0-41D2-ACA5-1A7A526FB7F8}" srcId="{7BB55121-D382-422F-A80F-244B33C0C3AB}" destId="{6BA1867E-2C06-4A11-8B3C-689D0730AEC8}" srcOrd="2" destOrd="0" parTransId="{B4619325-6000-4A20-A9A7-22D5E70BC519}" sibTransId="{C55C93C3-25ED-4BE0-B47F-5DC180B82C91}"/>
    <dgm:cxn modelId="{68050F77-A0CA-4DD9-ABFA-0DB4D03E4236}" type="presOf" srcId="{1B283B50-8162-497E-8990-6D3C70601679}" destId="{A5A09654-ED98-4796-8C0C-8DCB8B679A20}" srcOrd="0" destOrd="0" presId="urn:microsoft.com/office/officeart/2005/8/layout/hList1"/>
    <dgm:cxn modelId="{1CEBC879-C418-4209-B1CA-4375D328B346}" srcId="{E49C0336-2765-4FFF-9BDB-A39E5401CAE2}" destId="{1B283B50-8162-497E-8990-6D3C70601679}" srcOrd="0" destOrd="0" parTransId="{2C090654-EF54-42AB-B1F8-B8C87374DF3C}" sibTransId="{600716AB-54E6-4654-9ECE-96AE8F247BA4}"/>
    <dgm:cxn modelId="{5CE3A80E-1E39-44D6-ABE9-72D2BD88482B}" srcId="{DF5C3CF4-F44D-431A-8B01-70C963B301A4}" destId="{E0DAA407-9129-4B90-9F89-0408BB5A1245}" srcOrd="0" destOrd="0" parTransId="{85DEEABE-BAF3-49B2-B5ED-5E9794E85298}" sibTransId="{337BA8CC-5721-41DA-B665-7F0BE6326AB5}"/>
    <dgm:cxn modelId="{33F97043-5800-4D66-8985-19CFE4A36969}" srcId="{E49C0336-2765-4FFF-9BDB-A39E5401CAE2}" destId="{359CE6B0-E9AC-47A6-AD86-F2ED8FBD6E5C}" srcOrd="1" destOrd="0" parTransId="{2B894DBB-B165-4BE8-8C68-AFA37205C741}" sibTransId="{0853F32D-8C4F-4956-8516-F5CE21FD6884}"/>
    <dgm:cxn modelId="{006E7A2E-F603-4D2D-B9E9-2811000B7037}" type="presOf" srcId="{4B62D24C-F975-4BD8-8FB2-32821AA304E0}" destId="{C64317F0-2AE6-4E52-8CA1-BBED42D0D060}" srcOrd="0" destOrd="1" presId="urn:microsoft.com/office/officeart/2005/8/layout/hList1"/>
    <dgm:cxn modelId="{7450F496-514C-440B-A921-7AF7C6A105BC}" srcId="{7BB55121-D382-422F-A80F-244B33C0C3AB}" destId="{4747FE03-5919-4775-A117-D79FAD4840B1}" srcOrd="1" destOrd="0" parTransId="{157CDB53-8491-4204-A247-BFAAAB062AFE}" sibTransId="{C7E02713-0422-411D-A315-3DBE794DD2FC}"/>
    <dgm:cxn modelId="{77A224DC-8F2C-4E03-934A-DD89A0D67124}" type="presOf" srcId="{B980A27E-A4A5-4318-92E7-6EF6852486EA}" destId="{3B47F2E5-3FE0-4C42-B075-BC9207383CD3}" srcOrd="0" destOrd="3" presId="urn:microsoft.com/office/officeart/2005/8/layout/hList1"/>
    <dgm:cxn modelId="{94BDA92E-5828-42A6-BAB8-42A28BE900A4}" type="presOf" srcId="{4747FE03-5919-4775-A117-D79FAD4840B1}" destId="{3B47F2E5-3FE0-4C42-B075-BC9207383CD3}" srcOrd="0" destOrd="1" presId="urn:microsoft.com/office/officeart/2005/8/layout/hList1"/>
    <dgm:cxn modelId="{CAEF576F-6273-4EB5-8AB9-989E1C0963B4}" type="presOf" srcId="{DF5C3CF4-F44D-431A-8B01-70C963B301A4}" destId="{E899E2DE-8CB8-494A-8E8E-5955D22FA9F0}" srcOrd="0" destOrd="0" presId="urn:microsoft.com/office/officeart/2005/8/layout/hList1"/>
    <dgm:cxn modelId="{5DE81DA5-5271-44E6-87F9-D4C302EEE3D5}" srcId="{E49C0336-2765-4FFF-9BDB-A39E5401CAE2}" destId="{F229BE47-4366-4BD7-B07F-F103B9CA4574}" srcOrd="6" destOrd="0" parTransId="{EC42F141-6765-4806-BD61-71732FFDD436}" sibTransId="{AB33D4AC-E8FC-4319-AF63-E9667B3F4013}"/>
    <dgm:cxn modelId="{688FAB7F-737A-4131-AF4C-2D8FB1A5A22C}" type="presOf" srcId="{7FD44333-2232-4EFD-8EC2-82FE8154ECC5}" destId="{A5A09654-ED98-4796-8C0C-8DCB8B679A20}" srcOrd="0" destOrd="4" presId="urn:microsoft.com/office/officeart/2005/8/layout/hList1"/>
    <dgm:cxn modelId="{34D62912-BBFA-4E08-8B67-CB71E47F3A06}" type="presOf" srcId="{2C889032-5D02-4B55-A681-C10FF2604CB4}" destId="{A5A09654-ED98-4796-8C0C-8DCB8B679A20}" srcOrd="0" destOrd="5" presId="urn:microsoft.com/office/officeart/2005/8/layout/hList1"/>
    <dgm:cxn modelId="{51A05ABA-5448-4746-9F5C-2727D385A839}" srcId="{7BB55121-D382-422F-A80F-244B33C0C3AB}" destId="{F1E4A8A9-982B-4B0C-AE54-EF54CE20341B}" srcOrd="5" destOrd="0" parTransId="{D88F98B0-0607-40A5-B17C-44921CA96048}" sibTransId="{2AEFD24C-EAF4-4C83-9473-0D7E6E2E56C5}"/>
    <dgm:cxn modelId="{7F3FE341-94E5-419D-ACBB-CCA43DCE9B7D}" type="presOf" srcId="{F1E4A8A9-982B-4B0C-AE54-EF54CE20341B}" destId="{3B47F2E5-3FE0-4C42-B075-BC9207383CD3}" srcOrd="0" destOrd="5" presId="urn:microsoft.com/office/officeart/2005/8/layout/hList1"/>
    <dgm:cxn modelId="{A1AE0B7D-012E-4DA7-87C1-ED3E33E973A1}" type="presOf" srcId="{9F6E0692-6685-461D-8E6B-13993113F521}" destId="{C64317F0-2AE6-4E52-8CA1-BBED42D0D060}" srcOrd="0" destOrd="4" presId="urn:microsoft.com/office/officeart/2005/8/layout/hList1"/>
    <dgm:cxn modelId="{26A6022A-F111-4798-87BD-D997F1033611}" srcId="{7BB55121-D382-422F-A80F-244B33C0C3AB}" destId="{EA758367-7D16-4911-88C7-C4EFB2684593}" srcOrd="0" destOrd="0" parTransId="{0E5B1DA5-5F05-426B-82C4-3E7E56DA9D5B}" sibTransId="{4C7F3ED4-FDEE-4414-9874-CF0CBD8A2909}"/>
    <dgm:cxn modelId="{F5594EDE-08FE-412E-BD19-C37788301974}" srcId="{5D925FC7-92FF-42F8-9211-7ECE4695CACB}" destId="{DF5C3CF4-F44D-431A-8B01-70C963B301A4}" srcOrd="2" destOrd="0" parTransId="{AFEAA338-E5A9-4734-9C65-2A006D924558}" sibTransId="{1A2343E4-BECC-4CBF-BE2D-73AF11D8BE6E}"/>
    <dgm:cxn modelId="{849E3E6B-63FF-4F78-BF77-E8BB46CFC987}" type="presOf" srcId="{7BB55121-D382-422F-A80F-244B33C0C3AB}" destId="{1E64BCC0-DDF3-41B7-A3BF-20AD02B61E16}" srcOrd="0" destOrd="0" presId="urn:microsoft.com/office/officeart/2005/8/layout/hList1"/>
    <dgm:cxn modelId="{89CB0791-8B6F-486A-876A-15558B32D54D}" srcId="{7BB55121-D382-422F-A80F-244B33C0C3AB}" destId="{B4A1E013-7993-4836-8195-CE643A102268}" srcOrd="6" destOrd="0" parTransId="{603E4EF0-B8ED-476D-8221-417438B6EF7A}" sibTransId="{7C28D7BA-D0FE-472B-BD0A-73BB4A42F003}"/>
    <dgm:cxn modelId="{7E79842B-8A8E-476E-9B61-0747E1C4692A}" srcId="{7BB55121-D382-422F-A80F-244B33C0C3AB}" destId="{A73F029A-1EA3-4C1F-BFF6-81CA2DF89062}" srcOrd="7" destOrd="0" parTransId="{3C303A33-131A-4E7C-86EE-5F30C8559683}" sibTransId="{9230233A-0B00-4E7F-993E-F0D5329F253F}"/>
    <dgm:cxn modelId="{C462A5A7-B804-4A84-8550-066BE3C6901F}" srcId="{E49C0336-2765-4FFF-9BDB-A39E5401CAE2}" destId="{E35D220C-1717-4E30-B47A-9DEBB201828D}" srcOrd="2" destOrd="0" parTransId="{DE670164-0339-403D-BD0A-EC398C810E7D}" sibTransId="{D4C4FC2F-E712-4F31-8A31-41738D01595B}"/>
    <dgm:cxn modelId="{6C9F5DA6-71A5-4924-9267-C0E66F3C783C}" type="presOf" srcId="{EA758367-7D16-4911-88C7-C4EFB2684593}" destId="{3B47F2E5-3FE0-4C42-B075-BC9207383CD3}" srcOrd="0" destOrd="0" presId="urn:microsoft.com/office/officeart/2005/8/layout/hList1"/>
    <dgm:cxn modelId="{4B58AFA0-7490-4614-94D6-03EAC22F3C4C}" srcId="{E49C0336-2765-4FFF-9BDB-A39E5401CAE2}" destId="{7FD44333-2232-4EFD-8EC2-82FE8154ECC5}" srcOrd="4" destOrd="0" parTransId="{3B643BDD-CD45-4FA8-8A4D-3732949C442D}" sibTransId="{499067EC-E68D-4809-9AA7-10D0F8ECF61A}"/>
    <dgm:cxn modelId="{73EEF80A-C190-48CA-8E1A-CD027F9953C2}" srcId="{DF5C3CF4-F44D-431A-8B01-70C963B301A4}" destId="{9F6E0692-6685-461D-8E6B-13993113F521}" srcOrd="4" destOrd="0" parTransId="{291A1125-117E-4B72-BF43-7C30AFA9AA88}" sibTransId="{5E295043-5CD3-4D7E-989C-77ED93B9A044}"/>
    <dgm:cxn modelId="{7EB511C0-556B-4EC6-8A9A-B5A205BD70ED}" type="presParOf" srcId="{7B9E9527-41ED-4070-9E9B-E50908E37DAA}" destId="{3AC5E998-A550-4304-8F91-9A2EDBBD2027}" srcOrd="0" destOrd="0" presId="urn:microsoft.com/office/officeart/2005/8/layout/hList1"/>
    <dgm:cxn modelId="{1A46A3DC-6260-484F-ABEB-03999550DBE5}" type="presParOf" srcId="{3AC5E998-A550-4304-8F91-9A2EDBBD2027}" destId="{1E64BCC0-DDF3-41B7-A3BF-20AD02B61E16}" srcOrd="0" destOrd="0" presId="urn:microsoft.com/office/officeart/2005/8/layout/hList1"/>
    <dgm:cxn modelId="{602F7DB8-FCE0-4F61-BBBA-A710DCF63797}" type="presParOf" srcId="{3AC5E998-A550-4304-8F91-9A2EDBBD2027}" destId="{3B47F2E5-3FE0-4C42-B075-BC9207383CD3}" srcOrd="1" destOrd="0" presId="urn:microsoft.com/office/officeart/2005/8/layout/hList1"/>
    <dgm:cxn modelId="{89EFBC52-F4E2-40EF-83FB-E947C5B04B46}" type="presParOf" srcId="{7B9E9527-41ED-4070-9E9B-E50908E37DAA}" destId="{CEC0C52B-3D3B-4C65-A547-DFF03923FC0C}" srcOrd="1" destOrd="0" presId="urn:microsoft.com/office/officeart/2005/8/layout/hList1"/>
    <dgm:cxn modelId="{EC5FD7C1-A26A-43F2-B38F-38E3F21F9982}" type="presParOf" srcId="{7B9E9527-41ED-4070-9E9B-E50908E37DAA}" destId="{7CF1075E-ED1C-4608-9E11-F47FA0455F9F}" srcOrd="2" destOrd="0" presId="urn:microsoft.com/office/officeart/2005/8/layout/hList1"/>
    <dgm:cxn modelId="{3DDB8ED6-8348-459A-BF1E-925A946778AA}" type="presParOf" srcId="{7CF1075E-ED1C-4608-9E11-F47FA0455F9F}" destId="{BD6218BB-A999-45C5-BF45-704448DD1E4E}" srcOrd="0" destOrd="0" presId="urn:microsoft.com/office/officeart/2005/8/layout/hList1"/>
    <dgm:cxn modelId="{F883C936-1491-428A-82CE-4DF8D253C251}" type="presParOf" srcId="{7CF1075E-ED1C-4608-9E11-F47FA0455F9F}" destId="{A5A09654-ED98-4796-8C0C-8DCB8B679A20}" srcOrd="1" destOrd="0" presId="urn:microsoft.com/office/officeart/2005/8/layout/hList1"/>
    <dgm:cxn modelId="{2A43ACF6-B011-4B61-BDFC-788F8B004EC3}" type="presParOf" srcId="{7B9E9527-41ED-4070-9E9B-E50908E37DAA}" destId="{DBB79998-26F9-4B6A-8091-DA17EF73370B}" srcOrd="3" destOrd="0" presId="urn:microsoft.com/office/officeart/2005/8/layout/hList1"/>
    <dgm:cxn modelId="{5F7C1262-EA00-4C86-A1F6-EC4C68E77101}" type="presParOf" srcId="{7B9E9527-41ED-4070-9E9B-E50908E37DAA}" destId="{E79D164B-066A-441B-8A49-0DA8E3C6ED2C}" srcOrd="4" destOrd="0" presId="urn:microsoft.com/office/officeart/2005/8/layout/hList1"/>
    <dgm:cxn modelId="{C58453F0-343F-480F-86F9-E32E72ABD671}" type="presParOf" srcId="{E79D164B-066A-441B-8A49-0DA8E3C6ED2C}" destId="{E899E2DE-8CB8-494A-8E8E-5955D22FA9F0}" srcOrd="0" destOrd="0" presId="urn:microsoft.com/office/officeart/2005/8/layout/hList1"/>
    <dgm:cxn modelId="{3A546C8C-27CF-49F2-B5A2-10692F7E8B98}" type="presParOf" srcId="{E79D164B-066A-441B-8A49-0DA8E3C6ED2C}" destId="{C64317F0-2AE6-4E52-8CA1-BBED42D0D0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B539FE-CDE8-41EB-9703-3717E3E044A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DACDD0-8524-4099-BD70-CF5DA87F7E14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Coastal and marine sciences &amp; oceanography</a:t>
          </a:r>
        </a:p>
      </dgm:t>
    </dgm:pt>
    <dgm:pt modelId="{156AEA67-FB61-478A-8686-0CBABA30C968}" type="parTrans" cxnId="{50CF2574-AD14-4265-BDC4-59F08A2B6B74}">
      <dgm:prSet/>
      <dgm:spPr/>
      <dgm:t>
        <a:bodyPr/>
        <a:lstStyle/>
        <a:p>
          <a:endParaRPr lang="en-US"/>
        </a:p>
      </dgm:t>
    </dgm:pt>
    <dgm:pt modelId="{3B2ED210-F044-4E43-946D-BED56FEBD44D}" type="sibTrans" cxnId="{50CF2574-AD14-4265-BDC4-59F08A2B6B74}">
      <dgm:prSet/>
      <dgm:spPr/>
      <dgm:t>
        <a:bodyPr/>
        <a:lstStyle/>
        <a:p>
          <a:endParaRPr lang="en-US"/>
        </a:p>
      </dgm:t>
    </dgm:pt>
    <dgm:pt modelId="{FC370BED-BAA4-4EAF-A7B8-413F1E0CE3A7}">
      <dgm:prSet phldrT="[Text]" custT="1"/>
      <dgm:spPr>
        <a:solidFill>
          <a:srgbClr val="120D1F"/>
        </a:solidFill>
      </dgm:spPr>
      <dgm:t>
        <a:bodyPr/>
        <a:lstStyle/>
        <a:p>
          <a:r>
            <a:rPr lang="en-US" sz="1800" dirty="0"/>
            <a:t>Law of the seas, ocean governance &amp; marine protection</a:t>
          </a:r>
        </a:p>
      </dgm:t>
    </dgm:pt>
    <dgm:pt modelId="{0F21A2F3-AF12-44F8-BD23-E53E93E09E58}" type="parTrans" cxnId="{CC55E875-F97E-4BEC-BDF1-9FAE49EFD432}">
      <dgm:prSet/>
      <dgm:spPr/>
      <dgm:t>
        <a:bodyPr/>
        <a:lstStyle/>
        <a:p>
          <a:endParaRPr lang="en-US"/>
        </a:p>
      </dgm:t>
    </dgm:pt>
    <dgm:pt modelId="{EAECC340-A346-453D-9F2A-90DE107E3832}" type="sibTrans" cxnId="{CC55E875-F97E-4BEC-BDF1-9FAE49EFD432}">
      <dgm:prSet/>
      <dgm:spPr/>
      <dgm:t>
        <a:bodyPr/>
        <a:lstStyle/>
        <a:p>
          <a:endParaRPr lang="en-US"/>
        </a:p>
      </dgm:t>
    </dgm:pt>
    <dgm:pt modelId="{BC924889-5B40-4690-83D6-0FD97B25A125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Ocean origins &amp; coastal paleontology</a:t>
          </a:r>
        </a:p>
      </dgm:t>
    </dgm:pt>
    <dgm:pt modelId="{FEA1A657-E00B-421A-9AFF-ACFAE8B50DCE}" type="parTrans" cxnId="{E350CA47-9039-4B61-A368-DB81FBEE84D9}">
      <dgm:prSet/>
      <dgm:spPr/>
      <dgm:t>
        <a:bodyPr/>
        <a:lstStyle/>
        <a:p>
          <a:endParaRPr lang="en-US"/>
        </a:p>
      </dgm:t>
    </dgm:pt>
    <dgm:pt modelId="{11A2FA98-F6F4-4939-813B-99C124C60506}" type="sibTrans" cxnId="{E350CA47-9039-4B61-A368-DB81FBEE84D9}">
      <dgm:prSet/>
      <dgm:spPr/>
      <dgm:t>
        <a:bodyPr/>
        <a:lstStyle/>
        <a:p>
          <a:endParaRPr lang="en-US"/>
        </a:p>
      </dgm:t>
    </dgm:pt>
    <dgm:pt modelId="{C4200254-9906-42BA-9D40-5A088B36CE2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Maritime studies</a:t>
          </a:r>
        </a:p>
      </dgm:t>
    </dgm:pt>
    <dgm:pt modelId="{F08D1FC2-9329-4CE2-AC5E-1DBD355D4854}" type="parTrans" cxnId="{46359389-C011-40DE-8B51-693FC53E6099}">
      <dgm:prSet/>
      <dgm:spPr/>
      <dgm:t>
        <a:bodyPr/>
        <a:lstStyle/>
        <a:p>
          <a:endParaRPr lang="en-US"/>
        </a:p>
      </dgm:t>
    </dgm:pt>
    <dgm:pt modelId="{729CE7B8-8390-4BC4-B436-8D6FA1C177A7}" type="sibTrans" cxnId="{46359389-C011-40DE-8B51-693FC53E6099}">
      <dgm:prSet/>
      <dgm:spPr/>
      <dgm:t>
        <a:bodyPr/>
        <a:lstStyle/>
        <a:p>
          <a:endParaRPr lang="en-US"/>
        </a:p>
      </dgm:t>
    </dgm:pt>
    <dgm:pt modelId="{CBCE4DD4-5F3A-4196-AC77-C9C9893B380B}">
      <dgm:prSet phldrT="[Text]" custT="1"/>
      <dgm:spPr>
        <a:solidFill>
          <a:srgbClr val="120D1F"/>
        </a:solidFill>
      </dgm:spPr>
      <dgm:t>
        <a:bodyPr/>
        <a:lstStyle/>
        <a:p>
          <a:r>
            <a:rPr lang="en-US" sz="1800"/>
            <a:t>Marine engineering</a:t>
          </a:r>
          <a:endParaRPr lang="en-US" sz="1800" dirty="0"/>
        </a:p>
      </dgm:t>
    </dgm:pt>
    <dgm:pt modelId="{DBEFA0F4-ECA9-49D6-B146-9F2C1AB5648A}" type="parTrans" cxnId="{E6120BFA-7528-4E23-86E2-2601CA659B47}">
      <dgm:prSet/>
      <dgm:spPr/>
      <dgm:t>
        <a:bodyPr/>
        <a:lstStyle/>
        <a:p>
          <a:endParaRPr lang="en-US"/>
        </a:p>
      </dgm:t>
    </dgm:pt>
    <dgm:pt modelId="{46CBBF73-B5AF-4727-861D-B81D68CFE520}" type="sibTrans" cxnId="{E6120BFA-7528-4E23-86E2-2601CA659B47}">
      <dgm:prSet/>
      <dgm:spPr/>
      <dgm:t>
        <a:bodyPr/>
        <a:lstStyle/>
        <a:p>
          <a:endParaRPr lang="en-US"/>
        </a:p>
      </dgm:t>
    </dgm:pt>
    <dgm:pt modelId="{3EC61094-3F77-460D-B01E-721436DD7496}" type="pres">
      <dgm:prSet presAssocID="{E5B539FE-CDE8-41EB-9703-3717E3E044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922F65-7D54-48F8-A8C8-C76B9C09C707}" type="pres">
      <dgm:prSet presAssocID="{E5B539FE-CDE8-41EB-9703-3717E3E044A7}" presName="bkgdShp" presStyleLbl="alignAccFollowNode1" presStyleIdx="0" presStyleCnt="1" custScaleX="96226"/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E88428DE-D1ED-4D89-9930-6F34F6317BF7}" type="pres">
      <dgm:prSet presAssocID="{E5B539FE-CDE8-41EB-9703-3717E3E044A7}" presName="linComp" presStyleCnt="0"/>
      <dgm:spPr/>
    </dgm:pt>
    <dgm:pt modelId="{D54C00F4-822E-4CA4-B4E6-C173C3C475A8}" type="pres">
      <dgm:prSet presAssocID="{2CDACDD0-8524-4099-BD70-CF5DA87F7E14}" presName="compNode" presStyleCnt="0"/>
      <dgm:spPr/>
    </dgm:pt>
    <dgm:pt modelId="{94FC0D4C-2580-463A-9A24-F494A039E7D1}" type="pres">
      <dgm:prSet presAssocID="{2CDACDD0-8524-4099-BD70-CF5DA87F7E14}" presName="node" presStyleLbl="node1" presStyleIdx="0" presStyleCnt="5" custScaleX="108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92A69-E7BC-4C14-8B82-949FAEEE7503}" type="pres">
      <dgm:prSet presAssocID="{2CDACDD0-8524-4099-BD70-CF5DA87F7E14}" presName="invisiNode" presStyleLbl="node1" presStyleIdx="0" presStyleCnt="5"/>
      <dgm:spPr/>
    </dgm:pt>
    <dgm:pt modelId="{263D9F98-2606-4C0F-A11A-D978129B859E}" type="pres">
      <dgm:prSet presAssocID="{2CDACDD0-8524-4099-BD70-CF5DA87F7E14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BEFE1EF9-A66D-4D84-888C-26653D846923}" type="pres">
      <dgm:prSet presAssocID="{3B2ED210-F044-4E43-946D-BED56FEBD44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8E5B8CE-C56B-40EE-9DD4-10CBB54C8AC5}" type="pres">
      <dgm:prSet presAssocID="{FC370BED-BAA4-4EAF-A7B8-413F1E0CE3A7}" presName="compNode" presStyleCnt="0"/>
      <dgm:spPr/>
    </dgm:pt>
    <dgm:pt modelId="{462421E3-08D4-420B-9C02-8658E48D2649}" type="pres">
      <dgm:prSet presAssocID="{FC370BED-BAA4-4EAF-A7B8-413F1E0CE3A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47E23-4D25-4C51-90C6-EF45AFD4AF36}" type="pres">
      <dgm:prSet presAssocID="{FC370BED-BAA4-4EAF-A7B8-413F1E0CE3A7}" presName="invisiNode" presStyleLbl="node1" presStyleIdx="1" presStyleCnt="5"/>
      <dgm:spPr/>
    </dgm:pt>
    <dgm:pt modelId="{A1524A3B-36BC-4C87-98D7-12E3BEBE2348}" type="pres">
      <dgm:prSet presAssocID="{FC370BED-BAA4-4EAF-A7B8-413F1E0CE3A7}" presName="imagNode" presStyleLbl="fgImgPlace1" presStyleIdx="1" presStyleCnt="5" custLinFactNeighborY="5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1980FE05-9DB8-496C-A910-D93790D3E167}" type="pres">
      <dgm:prSet presAssocID="{EAECC340-A346-453D-9F2A-90DE107E383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157798-9556-4B3F-A370-E8EB3E9E10FD}" type="pres">
      <dgm:prSet presAssocID="{C4200254-9906-42BA-9D40-5A088B36CE20}" presName="compNode" presStyleCnt="0"/>
      <dgm:spPr/>
    </dgm:pt>
    <dgm:pt modelId="{8853BBBE-CBCA-4670-A365-7B75CBB941D4}" type="pres">
      <dgm:prSet presAssocID="{C4200254-9906-42BA-9D40-5A088B36CE2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919F5-2C12-45BA-B178-25D584AFDB97}" type="pres">
      <dgm:prSet presAssocID="{C4200254-9906-42BA-9D40-5A088B36CE20}" presName="invisiNode" presStyleLbl="node1" presStyleIdx="2" presStyleCnt="5"/>
      <dgm:spPr/>
    </dgm:pt>
    <dgm:pt modelId="{64BD5ACB-34FE-47D0-BFD2-887B6E48B5DA}" type="pres">
      <dgm:prSet presAssocID="{C4200254-9906-42BA-9D40-5A088B36CE20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F223C124-C68A-4843-AEDF-ABF2206EE0AF}" type="pres">
      <dgm:prSet presAssocID="{729CE7B8-8390-4BC4-B436-8D6FA1C177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ED7533A-2693-427E-B912-5AFBFF4B2691}" type="pres">
      <dgm:prSet presAssocID="{CBCE4DD4-5F3A-4196-AC77-C9C9893B380B}" presName="compNode" presStyleCnt="0"/>
      <dgm:spPr/>
    </dgm:pt>
    <dgm:pt modelId="{50386D07-2A59-4EB7-99B0-5DE40BEB81F5}" type="pres">
      <dgm:prSet presAssocID="{CBCE4DD4-5F3A-4196-AC77-C9C9893B380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3F268-96DC-441D-9B2A-CE625C060486}" type="pres">
      <dgm:prSet presAssocID="{CBCE4DD4-5F3A-4196-AC77-C9C9893B380B}" presName="invisiNode" presStyleLbl="node1" presStyleIdx="3" presStyleCnt="5"/>
      <dgm:spPr/>
    </dgm:pt>
    <dgm:pt modelId="{F5F808AB-0768-42C5-9D78-C99241E96E56}" type="pres">
      <dgm:prSet presAssocID="{CBCE4DD4-5F3A-4196-AC77-C9C9893B380B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60EA1F5-534C-4AD1-B1F5-177CD98C37B1}" type="pres">
      <dgm:prSet presAssocID="{46CBBF73-B5AF-4727-861D-B81D68CFE52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BB9F970-65C9-408B-A48C-9DBE3359AD28}" type="pres">
      <dgm:prSet presAssocID="{BC924889-5B40-4690-83D6-0FD97B25A125}" presName="compNode" presStyleCnt="0"/>
      <dgm:spPr/>
    </dgm:pt>
    <dgm:pt modelId="{29E14A92-81D8-408D-8DA7-3C36A530F1DD}" type="pres">
      <dgm:prSet presAssocID="{BC924889-5B40-4690-83D6-0FD97B25A12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B1F48-1A9B-4821-9E80-954D8BDCFA7E}" type="pres">
      <dgm:prSet presAssocID="{BC924889-5B40-4690-83D6-0FD97B25A125}" presName="invisiNode" presStyleLbl="node1" presStyleIdx="4" presStyleCnt="5"/>
      <dgm:spPr/>
    </dgm:pt>
    <dgm:pt modelId="{15C0AC69-D1EE-434C-8D12-F4DD5596BC1B}" type="pres">
      <dgm:prSet presAssocID="{BC924889-5B40-4690-83D6-0FD97B25A125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</dgm:ptLst>
  <dgm:cxnLst>
    <dgm:cxn modelId="{29E17FA0-FDE5-4B78-A0C3-B2F38A7C07D4}" type="presOf" srcId="{729CE7B8-8390-4BC4-B436-8D6FA1C177A7}" destId="{F223C124-C68A-4843-AEDF-ABF2206EE0AF}" srcOrd="0" destOrd="0" presId="urn:microsoft.com/office/officeart/2005/8/layout/pList2"/>
    <dgm:cxn modelId="{C836983C-1BCD-42D3-A400-59FE626AD86F}" type="presOf" srcId="{E5B539FE-CDE8-41EB-9703-3717E3E044A7}" destId="{3EC61094-3F77-460D-B01E-721436DD7496}" srcOrd="0" destOrd="0" presId="urn:microsoft.com/office/officeart/2005/8/layout/pList2"/>
    <dgm:cxn modelId="{98CF6755-186F-4B4C-9BD7-82CFD6F2ECE7}" type="presOf" srcId="{C4200254-9906-42BA-9D40-5A088B36CE20}" destId="{8853BBBE-CBCA-4670-A365-7B75CBB941D4}" srcOrd="0" destOrd="0" presId="urn:microsoft.com/office/officeart/2005/8/layout/pList2"/>
    <dgm:cxn modelId="{E6120BFA-7528-4E23-86E2-2601CA659B47}" srcId="{E5B539FE-CDE8-41EB-9703-3717E3E044A7}" destId="{CBCE4DD4-5F3A-4196-AC77-C9C9893B380B}" srcOrd="3" destOrd="0" parTransId="{DBEFA0F4-ECA9-49D6-B146-9F2C1AB5648A}" sibTransId="{46CBBF73-B5AF-4727-861D-B81D68CFE520}"/>
    <dgm:cxn modelId="{14CBC230-CAD4-4417-92C9-54F303A0ED45}" type="presOf" srcId="{2CDACDD0-8524-4099-BD70-CF5DA87F7E14}" destId="{94FC0D4C-2580-463A-9A24-F494A039E7D1}" srcOrd="0" destOrd="0" presId="urn:microsoft.com/office/officeart/2005/8/layout/pList2"/>
    <dgm:cxn modelId="{AF171776-07B2-4B8B-990D-DFC4664919A2}" type="presOf" srcId="{BC924889-5B40-4690-83D6-0FD97B25A125}" destId="{29E14A92-81D8-408D-8DA7-3C36A530F1DD}" srcOrd="0" destOrd="0" presId="urn:microsoft.com/office/officeart/2005/8/layout/pList2"/>
    <dgm:cxn modelId="{46359389-C011-40DE-8B51-693FC53E6099}" srcId="{E5B539FE-CDE8-41EB-9703-3717E3E044A7}" destId="{C4200254-9906-42BA-9D40-5A088B36CE20}" srcOrd="2" destOrd="0" parTransId="{F08D1FC2-9329-4CE2-AC5E-1DBD355D4854}" sibTransId="{729CE7B8-8390-4BC4-B436-8D6FA1C177A7}"/>
    <dgm:cxn modelId="{50CF2574-AD14-4265-BDC4-59F08A2B6B74}" srcId="{E5B539FE-CDE8-41EB-9703-3717E3E044A7}" destId="{2CDACDD0-8524-4099-BD70-CF5DA87F7E14}" srcOrd="0" destOrd="0" parTransId="{156AEA67-FB61-478A-8686-0CBABA30C968}" sibTransId="{3B2ED210-F044-4E43-946D-BED56FEBD44D}"/>
    <dgm:cxn modelId="{120D08D2-332A-4283-A2F3-92630A12E8EF}" type="presOf" srcId="{CBCE4DD4-5F3A-4196-AC77-C9C9893B380B}" destId="{50386D07-2A59-4EB7-99B0-5DE40BEB81F5}" srcOrd="0" destOrd="0" presId="urn:microsoft.com/office/officeart/2005/8/layout/pList2"/>
    <dgm:cxn modelId="{E350CA47-9039-4B61-A368-DB81FBEE84D9}" srcId="{E5B539FE-CDE8-41EB-9703-3717E3E044A7}" destId="{BC924889-5B40-4690-83D6-0FD97B25A125}" srcOrd="4" destOrd="0" parTransId="{FEA1A657-E00B-421A-9AFF-ACFAE8B50DCE}" sibTransId="{11A2FA98-F6F4-4939-813B-99C124C60506}"/>
    <dgm:cxn modelId="{233524F9-A235-414D-8DEE-3FA4764AA036}" type="presOf" srcId="{FC370BED-BAA4-4EAF-A7B8-413F1E0CE3A7}" destId="{462421E3-08D4-420B-9C02-8658E48D2649}" srcOrd="0" destOrd="0" presId="urn:microsoft.com/office/officeart/2005/8/layout/pList2"/>
    <dgm:cxn modelId="{74CB12E1-76BC-403C-B7C7-B3FC30104888}" type="presOf" srcId="{3B2ED210-F044-4E43-946D-BED56FEBD44D}" destId="{BEFE1EF9-A66D-4D84-888C-26653D846923}" srcOrd="0" destOrd="0" presId="urn:microsoft.com/office/officeart/2005/8/layout/pList2"/>
    <dgm:cxn modelId="{56A2FBEB-F949-45BF-BD57-09003D79DD24}" type="presOf" srcId="{EAECC340-A346-453D-9F2A-90DE107E3832}" destId="{1980FE05-9DB8-496C-A910-D93790D3E167}" srcOrd="0" destOrd="0" presId="urn:microsoft.com/office/officeart/2005/8/layout/pList2"/>
    <dgm:cxn modelId="{CC55E875-F97E-4BEC-BDF1-9FAE49EFD432}" srcId="{E5B539FE-CDE8-41EB-9703-3717E3E044A7}" destId="{FC370BED-BAA4-4EAF-A7B8-413F1E0CE3A7}" srcOrd="1" destOrd="0" parTransId="{0F21A2F3-AF12-44F8-BD23-E53E93E09E58}" sibTransId="{EAECC340-A346-453D-9F2A-90DE107E3832}"/>
    <dgm:cxn modelId="{DA460B15-1526-4E75-B037-3103BC55C39D}" type="presOf" srcId="{46CBBF73-B5AF-4727-861D-B81D68CFE520}" destId="{C60EA1F5-534C-4AD1-B1F5-177CD98C37B1}" srcOrd="0" destOrd="0" presId="urn:microsoft.com/office/officeart/2005/8/layout/pList2"/>
    <dgm:cxn modelId="{59A29C45-F44A-4127-B411-035345BB0535}" type="presParOf" srcId="{3EC61094-3F77-460D-B01E-721436DD7496}" destId="{A7922F65-7D54-48F8-A8C8-C76B9C09C707}" srcOrd="0" destOrd="0" presId="urn:microsoft.com/office/officeart/2005/8/layout/pList2"/>
    <dgm:cxn modelId="{EFB39454-5F46-4E3A-8D6D-9FD7B0A7B416}" type="presParOf" srcId="{3EC61094-3F77-460D-B01E-721436DD7496}" destId="{E88428DE-D1ED-4D89-9930-6F34F6317BF7}" srcOrd="1" destOrd="0" presId="urn:microsoft.com/office/officeart/2005/8/layout/pList2"/>
    <dgm:cxn modelId="{860681C2-9C7C-4FA4-ADE4-EF5F9ED54B95}" type="presParOf" srcId="{E88428DE-D1ED-4D89-9930-6F34F6317BF7}" destId="{D54C00F4-822E-4CA4-B4E6-C173C3C475A8}" srcOrd="0" destOrd="0" presId="urn:microsoft.com/office/officeart/2005/8/layout/pList2"/>
    <dgm:cxn modelId="{E777C5F5-C950-468A-BEB3-9C733F5D0BA1}" type="presParOf" srcId="{D54C00F4-822E-4CA4-B4E6-C173C3C475A8}" destId="{94FC0D4C-2580-463A-9A24-F494A039E7D1}" srcOrd="0" destOrd="0" presId="urn:microsoft.com/office/officeart/2005/8/layout/pList2"/>
    <dgm:cxn modelId="{D342A4CA-7FB1-4D11-BE40-F61268DA3AAC}" type="presParOf" srcId="{D54C00F4-822E-4CA4-B4E6-C173C3C475A8}" destId="{C0C92A69-E7BC-4C14-8B82-949FAEEE7503}" srcOrd="1" destOrd="0" presId="urn:microsoft.com/office/officeart/2005/8/layout/pList2"/>
    <dgm:cxn modelId="{C5B53D49-A808-4010-BC67-457A738F022B}" type="presParOf" srcId="{D54C00F4-822E-4CA4-B4E6-C173C3C475A8}" destId="{263D9F98-2606-4C0F-A11A-D978129B859E}" srcOrd="2" destOrd="0" presId="urn:microsoft.com/office/officeart/2005/8/layout/pList2"/>
    <dgm:cxn modelId="{6E822183-0376-42B6-BA3C-DAE673B23932}" type="presParOf" srcId="{E88428DE-D1ED-4D89-9930-6F34F6317BF7}" destId="{BEFE1EF9-A66D-4D84-888C-26653D846923}" srcOrd="1" destOrd="0" presId="urn:microsoft.com/office/officeart/2005/8/layout/pList2"/>
    <dgm:cxn modelId="{66DAF7EB-4EA3-47CF-B624-9B7FEFFA8A8B}" type="presParOf" srcId="{E88428DE-D1ED-4D89-9930-6F34F6317BF7}" destId="{C8E5B8CE-C56B-40EE-9DD4-10CBB54C8AC5}" srcOrd="2" destOrd="0" presId="urn:microsoft.com/office/officeart/2005/8/layout/pList2"/>
    <dgm:cxn modelId="{118B876D-196C-451F-B601-F95DE174AC18}" type="presParOf" srcId="{C8E5B8CE-C56B-40EE-9DD4-10CBB54C8AC5}" destId="{462421E3-08D4-420B-9C02-8658E48D2649}" srcOrd="0" destOrd="0" presId="urn:microsoft.com/office/officeart/2005/8/layout/pList2"/>
    <dgm:cxn modelId="{27626180-B5A4-4C29-9EBD-2ADC13AF75CC}" type="presParOf" srcId="{C8E5B8CE-C56B-40EE-9DD4-10CBB54C8AC5}" destId="{EB247E23-4D25-4C51-90C6-EF45AFD4AF36}" srcOrd="1" destOrd="0" presId="urn:microsoft.com/office/officeart/2005/8/layout/pList2"/>
    <dgm:cxn modelId="{B2D9EF7F-48D1-4052-A188-044C08D39787}" type="presParOf" srcId="{C8E5B8CE-C56B-40EE-9DD4-10CBB54C8AC5}" destId="{A1524A3B-36BC-4C87-98D7-12E3BEBE2348}" srcOrd="2" destOrd="0" presId="urn:microsoft.com/office/officeart/2005/8/layout/pList2"/>
    <dgm:cxn modelId="{BFD53FEE-E321-49CF-889E-AF81A881955D}" type="presParOf" srcId="{E88428DE-D1ED-4D89-9930-6F34F6317BF7}" destId="{1980FE05-9DB8-496C-A910-D93790D3E167}" srcOrd="3" destOrd="0" presId="urn:microsoft.com/office/officeart/2005/8/layout/pList2"/>
    <dgm:cxn modelId="{014A8B40-613C-427E-867A-9F88E6EA16A9}" type="presParOf" srcId="{E88428DE-D1ED-4D89-9930-6F34F6317BF7}" destId="{E1157798-9556-4B3F-A370-E8EB3E9E10FD}" srcOrd="4" destOrd="0" presId="urn:microsoft.com/office/officeart/2005/8/layout/pList2"/>
    <dgm:cxn modelId="{6F9373B2-A928-4D17-B549-4746158BCC37}" type="presParOf" srcId="{E1157798-9556-4B3F-A370-E8EB3E9E10FD}" destId="{8853BBBE-CBCA-4670-A365-7B75CBB941D4}" srcOrd="0" destOrd="0" presId="urn:microsoft.com/office/officeart/2005/8/layout/pList2"/>
    <dgm:cxn modelId="{648F9F37-089E-465F-8C92-2837911B0272}" type="presParOf" srcId="{E1157798-9556-4B3F-A370-E8EB3E9E10FD}" destId="{AA7919F5-2C12-45BA-B178-25D584AFDB97}" srcOrd="1" destOrd="0" presId="urn:microsoft.com/office/officeart/2005/8/layout/pList2"/>
    <dgm:cxn modelId="{E341C80E-159B-4E25-8A65-36B68AAE8DA0}" type="presParOf" srcId="{E1157798-9556-4B3F-A370-E8EB3E9E10FD}" destId="{64BD5ACB-34FE-47D0-BFD2-887B6E48B5DA}" srcOrd="2" destOrd="0" presId="urn:microsoft.com/office/officeart/2005/8/layout/pList2"/>
    <dgm:cxn modelId="{04F8C47B-2520-4F14-A434-3FC0C30C28C5}" type="presParOf" srcId="{E88428DE-D1ED-4D89-9930-6F34F6317BF7}" destId="{F223C124-C68A-4843-AEDF-ABF2206EE0AF}" srcOrd="5" destOrd="0" presId="urn:microsoft.com/office/officeart/2005/8/layout/pList2"/>
    <dgm:cxn modelId="{58FE04C5-4E96-478B-830D-AB413FC95323}" type="presParOf" srcId="{E88428DE-D1ED-4D89-9930-6F34F6317BF7}" destId="{CED7533A-2693-427E-B912-5AFBFF4B2691}" srcOrd="6" destOrd="0" presId="urn:microsoft.com/office/officeart/2005/8/layout/pList2"/>
    <dgm:cxn modelId="{E92A9EC3-8B5A-44D9-B0E3-EF61E6F5520C}" type="presParOf" srcId="{CED7533A-2693-427E-B912-5AFBFF4B2691}" destId="{50386D07-2A59-4EB7-99B0-5DE40BEB81F5}" srcOrd="0" destOrd="0" presId="urn:microsoft.com/office/officeart/2005/8/layout/pList2"/>
    <dgm:cxn modelId="{77590086-0F65-4A8A-9299-A931CF34ABF2}" type="presParOf" srcId="{CED7533A-2693-427E-B912-5AFBFF4B2691}" destId="{39F3F268-96DC-441D-9B2A-CE625C060486}" srcOrd="1" destOrd="0" presId="urn:microsoft.com/office/officeart/2005/8/layout/pList2"/>
    <dgm:cxn modelId="{4D7D29A0-EF40-42F3-8ADD-8E23D0CF8764}" type="presParOf" srcId="{CED7533A-2693-427E-B912-5AFBFF4B2691}" destId="{F5F808AB-0768-42C5-9D78-C99241E96E56}" srcOrd="2" destOrd="0" presId="urn:microsoft.com/office/officeart/2005/8/layout/pList2"/>
    <dgm:cxn modelId="{E5A62BE2-862A-4BCA-99C6-FB4C48BCBAD9}" type="presParOf" srcId="{E88428DE-D1ED-4D89-9930-6F34F6317BF7}" destId="{C60EA1F5-534C-4AD1-B1F5-177CD98C37B1}" srcOrd="7" destOrd="0" presId="urn:microsoft.com/office/officeart/2005/8/layout/pList2"/>
    <dgm:cxn modelId="{683A427F-25F0-4C94-BE9B-FA7154FB7C1D}" type="presParOf" srcId="{E88428DE-D1ED-4D89-9930-6F34F6317BF7}" destId="{CBB9F970-65C9-408B-A48C-9DBE3359AD28}" srcOrd="8" destOrd="0" presId="urn:microsoft.com/office/officeart/2005/8/layout/pList2"/>
    <dgm:cxn modelId="{704B7B46-E173-4FD6-A21B-F962DAA91F23}" type="presParOf" srcId="{CBB9F970-65C9-408B-A48C-9DBE3359AD28}" destId="{29E14A92-81D8-408D-8DA7-3C36A530F1DD}" srcOrd="0" destOrd="0" presId="urn:microsoft.com/office/officeart/2005/8/layout/pList2"/>
    <dgm:cxn modelId="{91E884CA-23EB-4EE9-A94E-884F3B86EC16}" type="presParOf" srcId="{CBB9F970-65C9-408B-A48C-9DBE3359AD28}" destId="{787B1F48-1A9B-4821-9E80-954D8BDCFA7E}" srcOrd="1" destOrd="0" presId="urn:microsoft.com/office/officeart/2005/8/layout/pList2"/>
    <dgm:cxn modelId="{D166DD7B-A4CA-44B0-B1C3-BA403181BCE5}" type="presParOf" srcId="{CBB9F970-65C9-408B-A48C-9DBE3359AD28}" destId="{15C0AC69-D1EE-434C-8D12-F4DD5596BC1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B539FE-CDE8-41EB-9703-3717E3E044A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03171A-57D4-405B-9BBD-D20023793351}">
      <dgm:prSet phldrT="[Text]" custT="1"/>
      <dgm:spPr>
        <a:solidFill>
          <a:srgbClr val="120D1F"/>
        </a:solidFill>
      </dgm:spPr>
      <dgm:t>
        <a:bodyPr/>
        <a:lstStyle/>
        <a:p>
          <a:r>
            <a:rPr lang="en-US" sz="1600" dirty="0"/>
            <a:t>Marine &amp; coastal tourism &amp; hospitality</a:t>
          </a:r>
        </a:p>
      </dgm:t>
    </dgm:pt>
    <dgm:pt modelId="{3639663D-0420-4055-9058-B921C41261FF}" type="parTrans" cxnId="{12ADA049-CE28-403B-A1ED-CA4B61015D21}">
      <dgm:prSet/>
      <dgm:spPr/>
      <dgm:t>
        <a:bodyPr/>
        <a:lstStyle/>
        <a:p>
          <a:endParaRPr lang="en-US"/>
        </a:p>
      </dgm:t>
    </dgm:pt>
    <dgm:pt modelId="{FEC6D7F0-3A3C-475D-A711-B80AE713FCCA}" type="sibTrans" cxnId="{12ADA049-CE28-403B-A1ED-CA4B61015D21}">
      <dgm:prSet/>
      <dgm:spPr/>
      <dgm:t>
        <a:bodyPr/>
        <a:lstStyle/>
        <a:p>
          <a:endParaRPr lang="en-US"/>
        </a:p>
      </dgm:t>
    </dgm:pt>
    <dgm:pt modelId="{58AA9D57-EC82-49CD-A208-973B2AB1F249}">
      <dgm:prSet phldrT="[Text]" custT="1"/>
      <dgm:spPr>
        <a:solidFill>
          <a:srgbClr val="120D1F"/>
        </a:solidFill>
      </dgm:spPr>
      <dgm:t>
        <a:bodyPr/>
        <a:lstStyle/>
        <a:p>
          <a:r>
            <a:rPr lang="en-US" sz="1600" dirty="0"/>
            <a:t>Marine manufacturing &amp; naval architecture</a:t>
          </a:r>
        </a:p>
      </dgm:t>
    </dgm:pt>
    <dgm:pt modelId="{65E2D43D-1853-41F3-8EA2-CADA5C207900}" type="parTrans" cxnId="{1FADCF2C-2DF4-4120-BDBB-314E25986891}">
      <dgm:prSet/>
      <dgm:spPr/>
      <dgm:t>
        <a:bodyPr/>
        <a:lstStyle/>
        <a:p>
          <a:endParaRPr lang="en-US"/>
        </a:p>
      </dgm:t>
    </dgm:pt>
    <dgm:pt modelId="{ECD4AB23-93D0-43F6-9786-AB13F7A6E546}" type="sibTrans" cxnId="{1FADCF2C-2DF4-4120-BDBB-314E25986891}">
      <dgm:prSet/>
      <dgm:spPr/>
      <dgm:t>
        <a:bodyPr/>
        <a:lstStyle/>
        <a:p>
          <a:endParaRPr lang="en-US"/>
        </a:p>
      </dgm:t>
    </dgm:pt>
    <dgm:pt modelId="{D3103A3F-CE6C-4124-9F80-4CAA0649AF2F}">
      <dgm:prSet phldrT="[Text]" custT="1"/>
      <dgm:spPr>
        <a:solidFill>
          <a:srgbClr val="120D1F"/>
        </a:solidFill>
      </dgm:spPr>
      <dgm:t>
        <a:bodyPr/>
        <a:lstStyle/>
        <a:p>
          <a:r>
            <a:rPr lang="en-US" sz="1600" dirty="0"/>
            <a:t>Port management &amp; logistics</a:t>
          </a:r>
        </a:p>
      </dgm:t>
    </dgm:pt>
    <dgm:pt modelId="{7D86BEEE-DEA6-4340-ADAD-D8619E054528}" type="parTrans" cxnId="{E55806BB-8525-4033-AD7E-8FEE291A2D59}">
      <dgm:prSet/>
      <dgm:spPr/>
      <dgm:t>
        <a:bodyPr/>
        <a:lstStyle/>
        <a:p>
          <a:endParaRPr lang="en-US"/>
        </a:p>
      </dgm:t>
    </dgm:pt>
    <dgm:pt modelId="{4F76F465-2B1F-472E-9EBF-F3A760CBBC6A}" type="sibTrans" cxnId="{E55806BB-8525-4033-AD7E-8FEE291A2D59}">
      <dgm:prSet/>
      <dgm:spPr/>
      <dgm:t>
        <a:bodyPr/>
        <a:lstStyle/>
        <a:p>
          <a:endParaRPr lang="en-US"/>
        </a:p>
      </dgm:t>
    </dgm:pt>
    <dgm:pt modelId="{DDD51CC3-156A-4CD6-B420-9738AF7814CE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Small </a:t>
          </a:r>
          <a:r>
            <a:rPr lang="en-US" sz="1600" dirty="0" err="1"/>
            <a:t>harbour</a:t>
          </a:r>
          <a:r>
            <a:rPr lang="en-US" sz="1600" dirty="0"/>
            <a:t> development</a:t>
          </a:r>
        </a:p>
      </dgm:t>
    </dgm:pt>
    <dgm:pt modelId="{25E9F14F-2C57-4FA3-AA82-F5B613F5CC75}" type="parTrans" cxnId="{314C6CC0-F215-4DA7-9133-6F83D3679491}">
      <dgm:prSet/>
      <dgm:spPr/>
      <dgm:t>
        <a:bodyPr/>
        <a:lstStyle/>
        <a:p>
          <a:endParaRPr lang="en-US"/>
        </a:p>
      </dgm:t>
    </dgm:pt>
    <dgm:pt modelId="{EBBFEE80-9B5C-44EE-A183-61E036537334}" type="sibTrans" cxnId="{314C6CC0-F215-4DA7-9133-6F83D3679491}">
      <dgm:prSet/>
      <dgm:spPr/>
      <dgm:t>
        <a:bodyPr/>
        <a:lstStyle/>
        <a:p>
          <a:endParaRPr lang="en-US"/>
        </a:p>
      </dgm:t>
    </dgm:pt>
    <dgm:pt modelId="{AB25F14D-A7A7-465B-AB7B-3D5AC92678FC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Marine robotics</a:t>
          </a:r>
        </a:p>
      </dgm:t>
    </dgm:pt>
    <dgm:pt modelId="{1971EDA3-52C7-492A-B0E4-7333B9DCC7FF}" type="parTrans" cxnId="{7D6B8C60-CAD6-4230-BB01-47FEEF1EB95A}">
      <dgm:prSet/>
      <dgm:spPr/>
      <dgm:t>
        <a:bodyPr/>
        <a:lstStyle/>
        <a:p>
          <a:endParaRPr lang="en-US"/>
        </a:p>
      </dgm:t>
    </dgm:pt>
    <dgm:pt modelId="{91911AC8-E28A-40C3-AB50-BC6E341123F3}" type="sibTrans" cxnId="{7D6B8C60-CAD6-4230-BB01-47FEEF1EB95A}">
      <dgm:prSet/>
      <dgm:spPr/>
      <dgm:t>
        <a:bodyPr/>
        <a:lstStyle/>
        <a:p>
          <a:endParaRPr lang="en-US"/>
        </a:p>
      </dgm:t>
    </dgm:pt>
    <dgm:pt modelId="{BF129619-B147-4725-AD97-42DAE249672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Ocean cultures &amp; coastal livelihoods</a:t>
          </a:r>
        </a:p>
      </dgm:t>
    </dgm:pt>
    <dgm:pt modelId="{D205ADA1-D787-4666-A456-1273F26C6E50}" type="parTrans" cxnId="{F94292BE-8701-46AB-8CF5-065A80DBCAAE}">
      <dgm:prSet/>
      <dgm:spPr/>
      <dgm:t>
        <a:bodyPr/>
        <a:lstStyle/>
        <a:p>
          <a:endParaRPr lang="en-US"/>
        </a:p>
      </dgm:t>
    </dgm:pt>
    <dgm:pt modelId="{383556FA-6D9A-49FC-A3E0-8E7C8CD5E7AE}" type="sibTrans" cxnId="{F94292BE-8701-46AB-8CF5-065A80DBCAAE}">
      <dgm:prSet/>
      <dgm:spPr/>
      <dgm:t>
        <a:bodyPr/>
        <a:lstStyle/>
        <a:p>
          <a:endParaRPr lang="en-US"/>
        </a:p>
      </dgm:t>
    </dgm:pt>
    <dgm:pt modelId="{3EC61094-3F77-460D-B01E-721436DD7496}" type="pres">
      <dgm:prSet presAssocID="{E5B539FE-CDE8-41EB-9703-3717E3E044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922F65-7D54-48F8-A8C8-C76B9C09C707}" type="pres">
      <dgm:prSet presAssocID="{E5B539FE-CDE8-41EB-9703-3717E3E044A7}" presName="bkgdShp" presStyleLbl="alignAccFollowNode1" presStyleIdx="0" presStyleCnt="1" custScaleX="96226"/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E88428DE-D1ED-4D89-9930-6F34F6317BF7}" type="pres">
      <dgm:prSet presAssocID="{E5B539FE-CDE8-41EB-9703-3717E3E044A7}" presName="linComp" presStyleCnt="0"/>
      <dgm:spPr/>
    </dgm:pt>
    <dgm:pt modelId="{F8F9812C-591F-441E-927A-7260EFE5BFFF}" type="pres">
      <dgm:prSet presAssocID="{DE03171A-57D4-405B-9BBD-D20023793351}" presName="compNode" presStyleCnt="0"/>
      <dgm:spPr/>
    </dgm:pt>
    <dgm:pt modelId="{765A6C1B-5459-4567-9C6F-51D95D3D0865}" type="pres">
      <dgm:prSet presAssocID="{DE03171A-57D4-405B-9BBD-D20023793351}" presName="node" presStyleLbl="node1" presStyleIdx="0" presStyleCnt="6" custScaleX="1139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2BADC-F781-4F8A-842F-BD49615CB7CB}" type="pres">
      <dgm:prSet presAssocID="{DE03171A-57D4-405B-9BBD-D20023793351}" presName="invisiNode" presStyleLbl="node1" presStyleIdx="0" presStyleCnt="6"/>
      <dgm:spPr/>
    </dgm:pt>
    <dgm:pt modelId="{FBC296D5-18DC-4B4E-9910-94702219CE8D}" type="pres">
      <dgm:prSet presAssocID="{DE03171A-57D4-405B-9BBD-D20023793351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  <dgm:pt modelId="{5F3C2DBA-6C6C-43E4-A781-341966762F4E}" type="pres">
      <dgm:prSet presAssocID="{FEC6D7F0-3A3C-475D-A711-B80AE713FCC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D1BCCA-FB16-4905-B3C4-E91F44817FA3}" type="pres">
      <dgm:prSet presAssocID="{BF129619-B147-4725-AD97-42DAE2496726}" presName="compNode" presStyleCnt="0"/>
      <dgm:spPr/>
    </dgm:pt>
    <dgm:pt modelId="{137F0496-7028-4CF1-BB5C-AAB6B7A76162}" type="pres">
      <dgm:prSet presAssocID="{BF129619-B147-4725-AD97-42DAE2496726}" presName="node" presStyleLbl="node1" presStyleIdx="1" presStyleCnt="6" custScaleX="109694" custLinFactNeighborX="-158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9BAE2-6C29-44CD-9C8E-C00731822EE1}" type="pres">
      <dgm:prSet presAssocID="{BF129619-B147-4725-AD97-42DAE2496726}" presName="invisiNode" presStyleLbl="node1" presStyleIdx="1" presStyleCnt="6"/>
      <dgm:spPr/>
    </dgm:pt>
    <dgm:pt modelId="{A95261F2-3C2D-400C-8639-4CE5079139FE}" type="pres">
      <dgm:prSet presAssocID="{BF129619-B147-4725-AD97-42DAE2496726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</dgm:pt>
    <dgm:pt modelId="{9526FBE0-6847-41DA-9598-39DB533D0C98}" type="pres">
      <dgm:prSet presAssocID="{383556FA-6D9A-49FC-A3E0-8E7C8CD5E7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3636D8A-29C3-45E8-8680-2B64D39D89CB}" type="pres">
      <dgm:prSet presAssocID="{58AA9D57-EC82-49CD-A208-973B2AB1F249}" presName="compNode" presStyleCnt="0"/>
      <dgm:spPr/>
    </dgm:pt>
    <dgm:pt modelId="{DC7031B0-C68F-44BC-85DB-9BA1B1709198}" type="pres">
      <dgm:prSet presAssocID="{58AA9D57-EC82-49CD-A208-973B2AB1F249}" presName="node" presStyleLbl="node1" presStyleIdx="2" presStyleCnt="6" custScaleX="138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82879C-B354-44AE-82E9-7F09137722CD}" type="pres">
      <dgm:prSet presAssocID="{58AA9D57-EC82-49CD-A208-973B2AB1F249}" presName="invisiNode" presStyleLbl="node1" presStyleIdx="2" presStyleCnt="6"/>
      <dgm:spPr/>
    </dgm:pt>
    <dgm:pt modelId="{39AE7307-AD08-435A-B1D0-3008D384C481}" type="pres">
      <dgm:prSet presAssocID="{58AA9D57-EC82-49CD-A208-973B2AB1F249}" presName="imagNode" presStyleLbl="fgImgPlace1" presStyleIdx="2" presStyleCnt="6" custLinFactNeighborX="-2444" custLinFactNeighborY="-59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B3333D49-7F65-44FA-B760-979160EEBB2A}" type="pres">
      <dgm:prSet presAssocID="{ECD4AB23-93D0-43F6-9786-AB13F7A6E54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C08A1F-E67A-481E-8C8B-529773BDA031}" type="pres">
      <dgm:prSet presAssocID="{AB25F14D-A7A7-465B-AB7B-3D5AC92678FC}" presName="compNode" presStyleCnt="0"/>
      <dgm:spPr/>
    </dgm:pt>
    <dgm:pt modelId="{9075D439-0302-488E-823D-7E7C680D8F6E}" type="pres">
      <dgm:prSet presAssocID="{AB25F14D-A7A7-465B-AB7B-3D5AC92678F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26CA4-3173-4651-8E5B-8EB5A9C3A85D}" type="pres">
      <dgm:prSet presAssocID="{AB25F14D-A7A7-465B-AB7B-3D5AC92678FC}" presName="invisiNode" presStyleLbl="node1" presStyleIdx="3" presStyleCnt="6"/>
      <dgm:spPr/>
    </dgm:pt>
    <dgm:pt modelId="{ED2DBB78-2817-4A9A-BD47-9B8C01A225BF}" type="pres">
      <dgm:prSet presAssocID="{AB25F14D-A7A7-465B-AB7B-3D5AC92678FC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091AA382-885C-4CA5-9BFE-7F2C076B9F82}" type="pres">
      <dgm:prSet presAssocID="{91911AC8-E28A-40C3-AB50-BC6E341123F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7BA985C-0F49-4914-B011-28647E458FD3}" type="pres">
      <dgm:prSet presAssocID="{D3103A3F-CE6C-4124-9F80-4CAA0649AF2F}" presName="compNode" presStyleCnt="0"/>
      <dgm:spPr/>
    </dgm:pt>
    <dgm:pt modelId="{59B44E78-711B-4F9E-A53B-B1C04AD63C6B}" type="pres">
      <dgm:prSet presAssocID="{D3103A3F-CE6C-4124-9F80-4CAA0649AF2F}" presName="node" presStyleLbl="node1" presStyleIdx="4" presStyleCnt="6" custScaleX="125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730C5-8829-464A-8597-32996905E10C}" type="pres">
      <dgm:prSet presAssocID="{D3103A3F-CE6C-4124-9F80-4CAA0649AF2F}" presName="invisiNode" presStyleLbl="node1" presStyleIdx="4" presStyleCnt="6"/>
      <dgm:spPr/>
    </dgm:pt>
    <dgm:pt modelId="{31C581EB-D29E-40C5-B3ED-54A6B503DE52}" type="pres">
      <dgm:prSet presAssocID="{D3103A3F-CE6C-4124-9F80-4CAA0649AF2F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  <dgm:pt modelId="{25597900-9B67-4E22-A3C9-8ADEA57CFB3A}" type="pres">
      <dgm:prSet presAssocID="{4F76F465-2B1F-472E-9EBF-F3A760CBBC6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C434D33-4B0E-4330-AB78-B9DC6011091F}" type="pres">
      <dgm:prSet presAssocID="{DDD51CC3-156A-4CD6-B420-9738AF7814CE}" presName="compNode" presStyleCnt="0"/>
      <dgm:spPr/>
    </dgm:pt>
    <dgm:pt modelId="{DC610D0E-BF2A-432D-B00B-4CE85977B7E4}" type="pres">
      <dgm:prSet presAssocID="{DDD51CC3-156A-4CD6-B420-9738AF7814CE}" presName="node" presStyleLbl="node1" presStyleIdx="5" presStyleCnt="6" custScaleX="128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1AB9F-91F6-4B7A-B781-B49CAC36D642}" type="pres">
      <dgm:prSet presAssocID="{DDD51CC3-156A-4CD6-B420-9738AF7814CE}" presName="invisiNode" presStyleLbl="node1" presStyleIdx="5" presStyleCnt="6"/>
      <dgm:spPr/>
    </dgm:pt>
    <dgm:pt modelId="{A3EF4747-A571-4D49-B00F-8BFE6D446D83}" type="pres">
      <dgm:prSet presAssocID="{DDD51CC3-156A-4CD6-B420-9738AF7814CE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</dgm:ptLst>
  <dgm:cxnLst>
    <dgm:cxn modelId="{E55806BB-8525-4033-AD7E-8FEE291A2D59}" srcId="{E5B539FE-CDE8-41EB-9703-3717E3E044A7}" destId="{D3103A3F-CE6C-4124-9F80-4CAA0649AF2F}" srcOrd="4" destOrd="0" parTransId="{7D86BEEE-DEA6-4340-ADAD-D8619E054528}" sibTransId="{4F76F465-2B1F-472E-9EBF-F3A760CBBC6A}"/>
    <dgm:cxn modelId="{2A8F2524-D2F6-4DEE-BD99-FB676F73D047}" type="presOf" srcId="{58AA9D57-EC82-49CD-A208-973B2AB1F249}" destId="{DC7031B0-C68F-44BC-85DB-9BA1B1709198}" srcOrd="0" destOrd="0" presId="urn:microsoft.com/office/officeart/2005/8/layout/pList2"/>
    <dgm:cxn modelId="{F94292BE-8701-46AB-8CF5-065A80DBCAAE}" srcId="{E5B539FE-CDE8-41EB-9703-3717E3E044A7}" destId="{BF129619-B147-4725-AD97-42DAE2496726}" srcOrd="1" destOrd="0" parTransId="{D205ADA1-D787-4666-A456-1273F26C6E50}" sibTransId="{383556FA-6D9A-49FC-A3E0-8E7C8CD5E7AE}"/>
    <dgm:cxn modelId="{02E5634A-61F6-455C-90FC-E9B26A803461}" type="presOf" srcId="{BF129619-B147-4725-AD97-42DAE2496726}" destId="{137F0496-7028-4CF1-BB5C-AAB6B7A76162}" srcOrd="0" destOrd="0" presId="urn:microsoft.com/office/officeart/2005/8/layout/pList2"/>
    <dgm:cxn modelId="{4CF98D18-849F-4BCC-8FF8-D3EFA9647AFD}" type="presOf" srcId="{4F76F465-2B1F-472E-9EBF-F3A760CBBC6A}" destId="{25597900-9B67-4E22-A3C9-8ADEA57CFB3A}" srcOrd="0" destOrd="0" presId="urn:microsoft.com/office/officeart/2005/8/layout/pList2"/>
    <dgm:cxn modelId="{F1E6D419-F8EA-4B0F-BEFD-3472F19E91D6}" type="presOf" srcId="{ECD4AB23-93D0-43F6-9786-AB13F7A6E546}" destId="{B3333D49-7F65-44FA-B760-979160EEBB2A}" srcOrd="0" destOrd="0" presId="urn:microsoft.com/office/officeart/2005/8/layout/pList2"/>
    <dgm:cxn modelId="{89CA51C9-9C12-4EA4-AE32-1363C6D36407}" type="presOf" srcId="{DDD51CC3-156A-4CD6-B420-9738AF7814CE}" destId="{DC610D0E-BF2A-432D-B00B-4CE85977B7E4}" srcOrd="0" destOrd="0" presId="urn:microsoft.com/office/officeart/2005/8/layout/pList2"/>
    <dgm:cxn modelId="{314C6CC0-F215-4DA7-9133-6F83D3679491}" srcId="{E5B539FE-CDE8-41EB-9703-3717E3E044A7}" destId="{DDD51CC3-156A-4CD6-B420-9738AF7814CE}" srcOrd="5" destOrd="0" parTransId="{25E9F14F-2C57-4FA3-AA82-F5B613F5CC75}" sibTransId="{EBBFEE80-9B5C-44EE-A183-61E036537334}"/>
    <dgm:cxn modelId="{A5F015C1-2EAC-404A-99C5-83C90400A0DF}" type="presOf" srcId="{91911AC8-E28A-40C3-AB50-BC6E341123F3}" destId="{091AA382-885C-4CA5-9BFE-7F2C076B9F82}" srcOrd="0" destOrd="0" presId="urn:microsoft.com/office/officeart/2005/8/layout/pList2"/>
    <dgm:cxn modelId="{ADB269D5-22E0-435F-94FE-8ACEF821AEEB}" type="presOf" srcId="{383556FA-6D9A-49FC-A3E0-8E7C8CD5E7AE}" destId="{9526FBE0-6847-41DA-9598-39DB533D0C98}" srcOrd="0" destOrd="0" presId="urn:microsoft.com/office/officeart/2005/8/layout/pList2"/>
    <dgm:cxn modelId="{C836983C-1BCD-42D3-A400-59FE626AD86F}" type="presOf" srcId="{E5B539FE-CDE8-41EB-9703-3717E3E044A7}" destId="{3EC61094-3F77-460D-B01E-721436DD7496}" srcOrd="0" destOrd="0" presId="urn:microsoft.com/office/officeart/2005/8/layout/pList2"/>
    <dgm:cxn modelId="{DE1F5B3B-3085-4DFE-A960-8E24B0CFA8B1}" type="presOf" srcId="{D3103A3F-CE6C-4124-9F80-4CAA0649AF2F}" destId="{59B44E78-711B-4F9E-A53B-B1C04AD63C6B}" srcOrd="0" destOrd="0" presId="urn:microsoft.com/office/officeart/2005/8/layout/pList2"/>
    <dgm:cxn modelId="{7ECDCC21-0828-4788-BA5D-6942A492E9B8}" type="presOf" srcId="{FEC6D7F0-3A3C-475D-A711-B80AE713FCCA}" destId="{5F3C2DBA-6C6C-43E4-A781-341966762F4E}" srcOrd="0" destOrd="0" presId="urn:microsoft.com/office/officeart/2005/8/layout/pList2"/>
    <dgm:cxn modelId="{1FADCF2C-2DF4-4120-BDBB-314E25986891}" srcId="{E5B539FE-CDE8-41EB-9703-3717E3E044A7}" destId="{58AA9D57-EC82-49CD-A208-973B2AB1F249}" srcOrd="2" destOrd="0" parTransId="{65E2D43D-1853-41F3-8EA2-CADA5C207900}" sibTransId="{ECD4AB23-93D0-43F6-9786-AB13F7A6E546}"/>
    <dgm:cxn modelId="{FE53FF55-3FD5-4DAE-B61C-54F59484D011}" type="presOf" srcId="{AB25F14D-A7A7-465B-AB7B-3D5AC92678FC}" destId="{9075D439-0302-488E-823D-7E7C680D8F6E}" srcOrd="0" destOrd="0" presId="urn:microsoft.com/office/officeart/2005/8/layout/pList2"/>
    <dgm:cxn modelId="{B95AB59C-F383-4FF2-B5C3-0EA8E7422957}" type="presOf" srcId="{DE03171A-57D4-405B-9BBD-D20023793351}" destId="{765A6C1B-5459-4567-9C6F-51D95D3D0865}" srcOrd="0" destOrd="0" presId="urn:microsoft.com/office/officeart/2005/8/layout/pList2"/>
    <dgm:cxn modelId="{7D6B8C60-CAD6-4230-BB01-47FEEF1EB95A}" srcId="{E5B539FE-CDE8-41EB-9703-3717E3E044A7}" destId="{AB25F14D-A7A7-465B-AB7B-3D5AC92678FC}" srcOrd="3" destOrd="0" parTransId="{1971EDA3-52C7-492A-B0E4-7333B9DCC7FF}" sibTransId="{91911AC8-E28A-40C3-AB50-BC6E341123F3}"/>
    <dgm:cxn modelId="{12ADA049-CE28-403B-A1ED-CA4B61015D21}" srcId="{E5B539FE-CDE8-41EB-9703-3717E3E044A7}" destId="{DE03171A-57D4-405B-9BBD-D20023793351}" srcOrd="0" destOrd="0" parTransId="{3639663D-0420-4055-9058-B921C41261FF}" sibTransId="{FEC6D7F0-3A3C-475D-A711-B80AE713FCCA}"/>
    <dgm:cxn modelId="{59A29C45-F44A-4127-B411-035345BB0535}" type="presParOf" srcId="{3EC61094-3F77-460D-B01E-721436DD7496}" destId="{A7922F65-7D54-48F8-A8C8-C76B9C09C707}" srcOrd="0" destOrd="0" presId="urn:microsoft.com/office/officeart/2005/8/layout/pList2"/>
    <dgm:cxn modelId="{EFB39454-5F46-4E3A-8D6D-9FD7B0A7B416}" type="presParOf" srcId="{3EC61094-3F77-460D-B01E-721436DD7496}" destId="{E88428DE-D1ED-4D89-9930-6F34F6317BF7}" srcOrd="1" destOrd="0" presId="urn:microsoft.com/office/officeart/2005/8/layout/pList2"/>
    <dgm:cxn modelId="{C8F011F1-B4B4-4066-B955-31CFF983AF3C}" type="presParOf" srcId="{E88428DE-D1ED-4D89-9930-6F34F6317BF7}" destId="{F8F9812C-591F-441E-927A-7260EFE5BFFF}" srcOrd="0" destOrd="0" presId="urn:microsoft.com/office/officeart/2005/8/layout/pList2"/>
    <dgm:cxn modelId="{7B203A47-6DC4-4BD4-9DDE-405F25269AAE}" type="presParOf" srcId="{F8F9812C-591F-441E-927A-7260EFE5BFFF}" destId="{765A6C1B-5459-4567-9C6F-51D95D3D0865}" srcOrd="0" destOrd="0" presId="urn:microsoft.com/office/officeart/2005/8/layout/pList2"/>
    <dgm:cxn modelId="{08FE32C8-ADF6-4F84-B98B-01BD921CDB3F}" type="presParOf" srcId="{F8F9812C-591F-441E-927A-7260EFE5BFFF}" destId="{4C92BADC-F781-4F8A-842F-BD49615CB7CB}" srcOrd="1" destOrd="0" presId="urn:microsoft.com/office/officeart/2005/8/layout/pList2"/>
    <dgm:cxn modelId="{0184B572-B188-4B34-81D2-8AC3F5395B71}" type="presParOf" srcId="{F8F9812C-591F-441E-927A-7260EFE5BFFF}" destId="{FBC296D5-18DC-4B4E-9910-94702219CE8D}" srcOrd="2" destOrd="0" presId="urn:microsoft.com/office/officeart/2005/8/layout/pList2"/>
    <dgm:cxn modelId="{207F6DAD-608F-4C64-9121-50DA8A9BD807}" type="presParOf" srcId="{E88428DE-D1ED-4D89-9930-6F34F6317BF7}" destId="{5F3C2DBA-6C6C-43E4-A781-341966762F4E}" srcOrd="1" destOrd="0" presId="urn:microsoft.com/office/officeart/2005/8/layout/pList2"/>
    <dgm:cxn modelId="{2E57B31B-6533-4F73-B5DB-72D698A151F7}" type="presParOf" srcId="{E88428DE-D1ED-4D89-9930-6F34F6317BF7}" destId="{B3D1BCCA-FB16-4905-B3C4-E91F44817FA3}" srcOrd="2" destOrd="0" presId="urn:microsoft.com/office/officeart/2005/8/layout/pList2"/>
    <dgm:cxn modelId="{DD75D9ED-7FBF-444D-97F6-A0694C26E399}" type="presParOf" srcId="{B3D1BCCA-FB16-4905-B3C4-E91F44817FA3}" destId="{137F0496-7028-4CF1-BB5C-AAB6B7A76162}" srcOrd="0" destOrd="0" presId="urn:microsoft.com/office/officeart/2005/8/layout/pList2"/>
    <dgm:cxn modelId="{B386156C-A108-44A0-A4B8-FCAFE5F45E47}" type="presParOf" srcId="{B3D1BCCA-FB16-4905-B3C4-E91F44817FA3}" destId="{9F69BAE2-6C29-44CD-9C8E-C00731822EE1}" srcOrd="1" destOrd="0" presId="urn:microsoft.com/office/officeart/2005/8/layout/pList2"/>
    <dgm:cxn modelId="{078A8CCE-1C10-4AC1-8161-895BD6A38E55}" type="presParOf" srcId="{B3D1BCCA-FB16-4905-B3C4-E91F44817FA3}" destId="{A95261F2-3C2D-400C-8639-4CE5079139FE}" srcOrd="2" destOrd="0" presId="urn:microsoft.com/office/officeart/2005/8/layout/pList2"/>
    <dgm:cxn modelId="{6BBC7E5E-DA81-4742-A3C3-4906668EB208}" type="presParOf" srcId="{E88428DE-D1ED-4D89-9930-6F34F6317BF7}" destId="{9526FBE0-6847-41DA-9598-39DB533D0C98}" srcOrd="3" destOrd="0" presId="urn:microsoft.com/office/officeart/2005/8/layout/pList2"/>
    <dgm:cxn modelId="{8B25DF1C-E809-4C2F-A0AC-EC249BAE65CC}" type="presParOf" srcId="{E88428DE-D1ED-4D89-9930-6F34F6317BF7}" destId="{63636D8A-29C3-45E8-8680-2B64D39D89CB}" srcOrd="4" destOrd="0" presId="urn:microsoft.com/office/officeart/2005/8/layout/pList2"/>
    <dgm:cxn modelId="{9E082B86-3DB3-4315-AC6F-BD59D802CAF1}" type="presParOf" srcId="{63636D8A-29C3-45E8-8680-2B64D39D89CB}" destId="{DC7031B0-C68F-44BC-85DB-9BA1B1709198}" srcOrd="0" destOrd="0" presId="urn:microsoft.com/office/officeart/2005/8/layout/pList2"/>
    <dgm:cxn modelId="{37747578-A6A7-49C8-BECC-62EFEC0D408C}" type="presParOf" srcId="{63636D8A-29C3-45E8-8680-2B64D39D89CB}" destId="{6282879C-B354-44AE-82E9-7F09137722CD}" srcOrd="1" destOrd="0" presId="urn:microsoft.com/office/officeart/2005/8/layout/pList2"/>
    <dgm:cxn modelId="{24DECEDA-EB20-41BC-BEB4-12C4F2DFD858}" type="presParOf" srcId="{63636D8A-29C3-45E8-8680-2B64D39D89CB}" destId="{39AE7307-AD08-435A-B1D0-3008D384C481}" srcOrd="2" destOrd="0" presId="urn:microsoft.com/office/officeart/2005/8/layout/pList2"/>
    <dgm:cxn modelId="{7D34A0DB-6F4F-4C7C-8DE1-3B346E1B9AFA}" type="presParOf" srcId="{E88428DE-D1ED-4D89-9930-6F34F6317BF7}" destId="{B3333D49-7F65-44FA-B760-979160EEBB2A}" srcOrd="5" destOrd="0" presId="urn:microsoft.com/office/officeart/2005/8/layout/pList2"/>
    <dgm:cxn modelId="{2A9809FD-C460-4FD0-AC77-5564965C9CBC}" type="presParOf" srcId="{E88428DE-D1ED-4D89-9930-6F34F6317BF7}" destId="{DBC08A1F-E67A-481E-8C8B-529773BDA031}" srcOrd="6" destOrd="0" presId="urn:microsoft.com/office/officeart/2005/8/layout/pList2"/>
    <dgm:cxn modelId="{F93C7960-AF7C-4601-8AAC-D3F78B84461D}" type="presParOf" srcId="{DBC08A1F-E67A-481E-8C8B-529773BDA031}" destId="{9075D439-0302-488E-823D-7E7C680D8F6E}" srcOrd="0" destOrd="0" presId="urn:microsoft.com/office/officeart/2005/8/layout/pList2"/>
    <dgm:cxn modelId="{E221DFD8-C325-4E2C-99C5-D507FFE3F452}" type="presParOf" srcId="{DBC08A1F-E67A-481E-8C8B-529773BDA031}" destId="{71426CA4-3173-4651-8E5B-8EB5A9C3A85D}" srcOrd="1" destOrd="0" presId="urn:microsoft.com/office/officeart/2005/8/layout/pList2"/>
    <dgm:cxn modelId="{0E6AECCE-54E2-4213-BB8B-CC18F53ADC57}" type="presParOf" srcId="{DBC08A1F-E67A-481E-8C8B-529773BDA031}" destId="{ED2DBB78-2817-4A9A-BD47-9B8C01A225BF}" srcOrd="2" destOrd="0" presId="urn:microsoft.com/office/officeart/2005/8/layout/pList2"/>
    <dgm:cxn modelId="{3AFF9A8B-1BAD-4E28-83DB-447A2629DC42}" type="presParOf" srcId="{E88428DE-D1ED-4D89-9930-6F34F6317BF7}" destId="{091AA382-885C-4CA5-9BFE-7F2C076B9F82}" srcOrd="7" destOrd="0" presId="urn:microsoft.com/office/officeart/2005/8/layout/pList2"/>
    <dgm:cxn modelId="{C748F707-5288-419B-9B5F-D7778EB7D038}" type="presParOf" srcId="{E88428DE-D1ED-4D89-9930-6F34F6317BF7}" destId="{37BA985C-0F49-4914-B011-28647E458FD3}" srcOrd="8" destOrd="0" presId="urn:microsoft.com/office/officeart/2005/8/layout/pList2"/>
    <dgm:cxn modelId="{B460593F-987D-43CE-89FD-189C4C11311F}" type="presParOf" srcId="{37BA985C-0F49-4914-B011-28647E458FD3}" destId="{59B44E78-711B-4F9E-A53B-B1C04AD63C6B}" srcOrd="0" destOrd="0" presId="urn:microsoft.com/office/officeart/2005/8/layout/pList2"/>
    <dgm:cxn modelId="{F8956BB1-9B44-4D2D-90A7-D4513E1DB377}" type="presParOf" srcId="{37BA985C-0F49-4914-B011-28647E458FD3}" destId="{480730C5-8829-464A-8597-32996905E10C}" srcOrd="1" destOrd="0" presId="urn:microsoft.com/office/officeart/2005/8/layout/pList2"/>
    <dgm:cxn modelId="{690AFA7D-EA39-49CA-B23F-BC538BA6798A}" type="presParOf" srcId="{37BA985C-0F49-4914-B011-28647E458FD3}" destId="{31C581EB-D29E-40C5-B3ED-54A6B503DE52}" srcOrd="2" destOrd="0" presId="urn:microsoft.com/office/officeart/2005/8/layout/pList2"/>
    <dgm:cxn modelId="{7C7B0F6D-D52C-4BE6-AD00-71D58D25F102}" type="presParOf" srcId="{E88428DE-D1ED-4D89-9930-6F34F6317BF7}" destId="{25597900-9B67-4E22-A3C9-8ADEA57CFB3A}" srcOrd="9" destOrd="0" presId="urn:microsoft.com/office/officeart/2005/8/layout/pList2"/>
    <dgm:cxn modelId="{6F126606-6814-4188-ADB5-E4C4C73C6357}" type="presParOf" srcId="{E88428DE-D1ED-4D89-9930-6F34F6317BF7}" destId="{3C434D33-4B0E-4330-AB78-B9DC6011091F}" srcOrd="10" destOrd="0" presId="urn:microsoft.com/office/officeart/2005/8/layout/pList2"/>
    <dgm:cxn modelId="{16BC8126-731B-4950-A3D1-03E009BCBA67}" type="presParOf" srcId="{3C434D33-4B0E-4330-AB78-B9DC6011091F}" destId="{DC610D0E-BF2A-432D-B00B-4CE85977B7E4}" srcOrd="0" destOrd="0" presId="urn:microsoft.com/office/officeart/2005/8/layout/pList2"/>
    <dgm:cxn modelId="{6C0AFEDB-4299-4994-9497-5AC43E799C52}" type="presParOf" srcId="{3C434D33-4B0E-4330-AB78-B9DC6011091F}" destId="{7501AB9F-91F6-4B7A-B781-B49CAC36D642}" srcOrd="1" destOrd="0" presId="urn:microsoft.com/office/officeart/2005/8/layout/pList2"/>
    <dgm:cxn modelId="{A3DDF993-F921-417A-BD03-02723E06569B}" type="presParOf" srcId="{3C434D33-4B0E-4330-AB78-B9DC6011091F}" destId="{A3EF4747-A571-4D49-B00F-8BFE6D446D8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5A6FE-8206-4C1B-A98C-A869A74BF67F}">
      <dsp:nvSpPr>
        <dsp:cNvPr id="0" name=""/>
        <dsp:cNvSpPr/>
      </dsp:nvSpPr>
      <dsp:spPr>
        <a:xfrm>
          <a:off x="2148089" y="2101"/>
          <a:ext cx="2902825" cy="13129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3924 kilometres of coastline &amp; ocean space is bigger than land territory at </a:t>
          </a:r>
          <a:r>
            <a:rPr lang="en-US" sz="1800" kern="1200" dirty="0"/>
            <a:t>1.5-million square kilometres </a:t>
          </a:r>
        </a:p>
      </dsp:txBody>
      <dsp:txXfrm>
        <a:off x="2148089" y="2101"/>
        <a:ext cx="2902825" cy="1312901"/>
      </dsp:txXfrm>
    </dsp:sp>
    <dsp:sp modelId="{1FAB9712-D37D-4FEF-819D-7816B6F60684}">
      <dsp:nvSpPr>
        <dsp:cNvPr id="0" name=""/>
        <dsp:cNvSpPr/>
      </dsp:nvSpPr>
      <dsp:spPr>
        <a:xfrm>
          <a:off x="718339" y="2101"/>
          <a:ext cx="1299772" cy="13129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AAE42-94E3-4E9B-A637-21326FE25B85}">
      <dsp:nvSpPr>
        <dsp:cNvPr id="0" name=""/>
        <dsp:cNvSpPr/>
      </dsp:nvSpPr>
      <dsp:spPr>
        <a:xfrm>
          <a:off x="718339" y="1531632"/>
          <a:ext cx="2902825" cy="1312901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Positioned on a major shipping route and has 8 commercial ports </a:t>
          </a:r>
          <a:endParaRPr lang="en-US" sz="1800" kern="1200" dirty="0"/>
        </a:p>
      </dsp:txBody>
      <dsp:txXfrm>
        <a:off x="718339" y="1531632"/>
        <a:ext cx="2902825" cy="1312901"/>
      </dsp:txXfrm>
    </dsp:sp>
    <dsp:sp modelId="{8DCC045E-7EEA-4413-874C-5BA3FCA3D663}">
      <dsp:nvSpPr>
        <dsp:cNvPr id="0" name=""/>
        <dsp:cNvSpPr/>
      </dsp:nvSpPr>
      <dsp:spPr>
        <a:xfrm>
          <a:off x="3751142" y="1531632"/>
          <a:ext cx="1299772" cy="13129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765CF-AF49-4DD0-9AC0-58A359F28C13}">
      <dsp:nvSpPr>
        <dsp:cNvPr id="0" name=""/>
        <dsp:cNvSpPr/>
      </dsp:nvSpPr>
      <dsp:spPr>
        <a:xfrm>
          <a:off x="2148089" y="3061162"/>
          <a:ext cx="2902825" cy="131290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Generates 3.5% of the world’s seaborne trade volume</a:t>
          </a:r>
          <a:endParaRPr lang="en-US" sz="1800" kern="1200" dirty="0"/>
        </a:p>
      </dsp:txBody>
      <dsp:txXfrm>
        <a:off x="2148089" y="3061162"/>
        <a:ext cx="2902825" cy="1312901"/>
      </dsp:txXfrm>
    </dsp:sp>
    <dsp:sp modelId="{2EBC56FB-B178-49E9-9888-223F09AA0F37}">
      <dsp:nvSpPr>
        <dsp:cNvPr id="0" name=""/>
        <dsp:cNvSpPr/>
      </dsp:nvSpPr>
      <dsp:spPr>
        <a:xfrm>
          <a:off x="718339" y="3061162"/>
          <a:ext cx="1299772" cy="131290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5A6FE-8206-4C1B-A98C-A869A74BF67F}">
      <dsp:nvSpPr>
        <dsp:cNvPr id="0" name=""/>
        <dsp:cNvSpPr/>
      </dsp:nvSpPr>
      <dsp:spPr>
        <a:xfrm>
          <a:off x="2145022" y="1906"/>
          <a:ext cx="2908812" cy="13156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One of the highest coastal population densities in Africa with approximately 80 people per square </a:t>
          </a:r>
          <a:r>
            <a:rPr lang="en-US" sz="1800" kern="1200" dirty="0" err="1"/>
            <a:t>kilometre</a:t>
          </a:r>
          <a:endParaRPr lang="en-US" sz="1800" kern="1200" dirty="0"/>
        </a:p>
      </dsp:txBody>
      <dsp:txXfrm>
        <a:off x="2145022" y="1906"/>
        <a:ext cx="2908812" cy="1315609"/>
      </dsp:txXfrm>
    </dsp:sp>
    <dsp:sp modelId="{1FAB9712-D37D-4FEF-819D-7816B6F60684}">
      <dsp:nvSpPr>
        <dsp:cNvPr id="0" name=""/>
        <dsp:cNvSpPr/>
      </dsp:nvSpPr>
      <dsp:spPr>
        <a:xfrm>
          <a:off x="712323" y="1906"/>
          <a:ext cx="1302453" cy="13156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765CF-AF49-4DD0-9AC0-58A359F28C13}">
      <dsp:nvSpPr>
        <dsp:cNvPr id="0" name=""/>
        <dsp:cNvSpPr/>
      </dsp:nvSpPr>
      <dsp:spPr>
        <a:xfrm>
          <a:off x="712323" y="1534591"/>
          <a:ext cx="2908812" cy="1315609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/>
            <a:t>Government has unlocked oceans economy investments worth R24.6-billion since 2014</a:t>
          </a:r>
          <a:endParaRPr lang="en-US" sz="1800" kern="1200" dirty="0"/>
        </a:p>
      </dsp:txBody>
      <dsp:txXfrm>
        <a:off x="712323" y="1534591"/>
        <a:ext cx="2908812" cy="1315609"/>
      </dsp:txXfrm>
    </dsp:sp>
    <dsp:sp modelId="{2EBC56FB-B178-49E9-9888-223F09AA0F37}">
      <dsp:nvSpPr>
        <dsp:cNvPr id="0" name=""/>
        <dsp:cNvSpPr/>
      </dsp:nvSpPr>
      <dsp:spPr>
        <a:xfrm>
          <a:off x="3751381" y="1534591"/>
          <a:ext cx="1302453" cy="13156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81363-98B4-4039-8522-2A844886BAE8}">
      <dsp:nvSpPr>
        <dsp:cNvPr id="0" name=""/>
        <dsp:cNvSpPr/>
      </dsp:nvSpPr>
      <dsp:spPr>
        <a:xfrm>
          <a:off x="2145022" y="3067276"/>
          <a:ext cx="2908812" cy="131560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/>
            <a:t>Aquaculture contributes</a:t>
          </a:r>
          <a:r>
            <a:rPr lang="en-US" sz="1800" kern="1200" dirty="0"/>
            <a:t/>
          </a:r>
          <a:br>
            <a:rPr lang="en-US" sz="1800" kern="1200" dirty="0"/>
          </a:br>
          <a:r>
            <a:rPr lang="en-US" sz="1800" b="0" i="0" kern="1200" dirty="0"/>
            <a:t>to almost half of the global fish supply, but less than 1% of South Africa’s fish supply</a:t>
          </a:r>
          <a:endParaRPr lang="en-US" sz="1800" kern="1200" dirty="0"/>
        </a:p>
      </dsp:txBody>
      <dsp:txXfrm>
        <a:off x="2145022" y="3067276"/>
        <a:ext cx="2908812" cy="1315609"/>
      </dsp:txXfrm>
    </dsp:sp>
    <dsp:sp modelId="{B9C689C8-27AD-4FEE-8799-610A93C5C198}">
      <dsp:nvSpPr>
        <dsp:cNvPr id="0" name=""/>
        <dsp:cNvSpPr/>
      </dsp:nvSpPr>
      <dsp:spPr>
        <a:xfrm>
          <a:off x="712323" y="3067276"/>
          <a:ext cx="1302453" cy="131560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EC12F-FEFA-4916-98F5-0A24CA5A0F88}">
      <dsp:nvSpPr>
        <dsp:cNvPr id="0" name=""/>
        <dsp:cNvSpPr/>
      </dsp:nvSpPr>
      <dsp:spPr>
        <a:xfrm>
          <a:off x="172383" y="489097"/>
          <a:ext cx="4126858" cy="1289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18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>
              <a:solidFill>
                <a:srgbClr val="C00000"/>
              </a:solidFill>
              <a:latin typeface="Calibri" pitchFamily="34" charset="0"/>
              <a:ea typeface="+mn-ea"/>
              <a:cs typeface="Arial"/>
            </a:rPr>
            <a:t>Marine transport and manufacturing</a:t>
          </a:r>
          <a:endParaRPr lang="en-US" sz="2600" b="1" kern="1200" dirty="0">
            <a:solidFill>
              <a:srgbClr val="C00000"/>
            </a:solidFill>
            <a:latin typeface="Calibri" panose="020F0502020204030204" pitchFamily="34" charset="0"/>
          </a:endParaRPr>
        </a:p>
      </dsp:txBody>
      <dsp:txXfrm>
        <a:off x="172383" y="489097"/>
        <a:ext cx="4126858" cy="1289643"/>
      </dsp:txXfrm>
    </dsp:sp>
    <dsp:sp modelId="{04967230-AE71-4EA9-9628-8C9B68AC027B}">
      <dsp:nvSpPr>
        <dsp:cNvPr id="0" name=""/>
        <dsp:cNvSpPr/>
      </dsp:nvSpPr>
      <dsp:spPr>
        <a:xfrm>
          <a:off x="430" y="302815"/>
          <a:ext cx="902750" cy="13541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6D7EB-AF4E-4728-BF8D-A893BA5E651A}">
      <dsp:nvSpPr>
        <dsp:cNvPr id="0" name=""/>
        <dsp:cNvSpPr/>
      </dsp:nvSpPr>
      <dsp:spPr>
        <a:xfrm>
          <a:off x="4729818" y="489097"/>
          <a:ext cx="4126858" cy="1289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18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</a:rPr>
            <a:t>Offshore oil and gas exploration</a:t>
          </a:r>
          <a:endParaRPr lang="en-US" sz="26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4729818" y="489097"/>
        <a:ext cx="4126858" cy="1289643"/>
      </dsp:txXfrm>
    </dsp:sp>
    <dsp:sp modelId="{7F2DA975-7765-4495-B075-3211A1C2AB08}">
      <dsp:nvSpPr>
        <dsp:cNvPr id="0" name=""/>
        <dsp:cNvSpPr/>
      </dsp:nvSpPr>
      <dsp:spPr>
        <a:xfrm>
          <a:off x="4557866" y="302815"/>
          <a:ext cx="902750" cy="13541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49A40-4E1E-4D23-A86C-D204AD114FFC}">
      <dsp:nvSpPr>
        <dsp:cNvPr id="0" name=""/>
        <dsp:cNvSpPr/>
      </dsp:nvSpPr>
      <dsp:spPr>
        <a:xfrm>
          <a:off x="172383" y="2112615"/>
          <a:ext cx="4126858" cy="1289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18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>
              <a:solidFill>
                <a:schemeClr val="tx2"/>
              </a:solidFill>
              <a:latin typeface="Calibri" panose="020F0502020204030204" pitchFamily="34" charset="0"/>
              <a:ea typeface="ＭＳ Ｐゴシック" charset="0"/>
            </a:rPr>
            <a:t>Aquaculture</a:t>
          </a:r>
          <a:endParaRPr lang="en-US" sz="2600" b="1" kern="120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172383" y="2112615"/>
        <a:ext cx="4126858" cy="1289643"/>
      </dsp:txXfrm>
    </dsp:sp>
    <dsp:sp modelId="{734492BD-529C-4209-BFA2-47923E815D45}">
      <dsp:nvSpPr>
        <dsp:cNvPr id="0" name=""/>
        <dsp:cNvSpPr/>
      </dsp:nvSpPr>
      <dsp:spPr>
        <a:xfrm>
          <a:off x="430" y="1926333"/>
          <a:ext cx="902750" cy="13541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1C280-943D-4C02-B9EB-6C9BA3215AC0}">
      <dsp:nvSpPr>
        <dsp:cNvPr id="0" name=""/>
        <dsp:cNvSpPr/>
      </dsp:nvSpPr>
      <dsp:spPr>
        <a:xfrm>
          <a:off x="4729818" y="2112615"/>
          <a:ext cx="4126858" cy="1289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18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>
              <a:solidFill>
                <a:srgbClr val="120D1F"/>
              </a:solidFill>
              <a:latin typeface="Calibri" panose="020F0502020204030204" pitchFamily="34" charset="0"/>
              <a:ea typeface="ＭＳ Ｐゴシック" charset="0"/>
            </a:rPr>
            <a:t>Marine protection services and ocean governance</a:t>
          </a:r>
          <a:endParaRPr lang="en-US" sz="2600" b="1" kern="1200" dirty="0">
            <a:solidFill>
              <a:srgbClr val="120D1F"/>
            </a:solidFill>
            <a:latin typeface="Calibri" panose="020F0502020204030204" pitchFamily="34" charset="0"/>
          </a:endParaRPr>
        </a:p>
      </dsp:txBody>
      <dsp:txXfrm>
        <a:off x="4729818" y="2112615"/>
        <a:ext cx="4126858" cy="1289643"/>
      </dsp:txXfrm>
    </dsp:sp>
    <dsp:sp modelId="{DB184A1D-BEE8-43C8-BBF8-4EAFA8CFAC9C}">
      <dsp:nvSpPr>
        <dsp:cNvPr id="0" name=""/>
        <dsp:cNvSpPr/>
      </dsp:nvSpPr>
      <dsp:spPr>
        <a:xfrm>
          <a:off x="4557866" y="1926333"/>
          <a:ext cx="902750" cy="135412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D1500-E472-4264-BD91-019EEEC20414}">
      <dsp:nvSpPr>
        <dsp:cNvPr id="0" name=""/>
        <dsp:cNvSpPr/>
      </dsp:nvSpPr>
      <dsp:spPr>
        <a:xfrm>
          <a:off x="172383" y="3736132"/>
          <a:ext cx="4126858" cy="1289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18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rPr>
            <a:t>Small harbour development</a:t>
          </a:r>
        </a:p>
      </dsp:txBody>
      <dsp:txXfrm>
        <a:off x="172383" y="3736132"/>
        <a:ext cx="4126858" cy="1289643"/>
      </dsp:txXfrm>
    </dsp:sp>
    <dsp:sp modelId="{1B37FC99-CA4F-48FE-A233-A90894C78FB5}">
      <dsp:nvSpPr>
        <dsp:cNvPr id="0" name=""/>
        <dsp:cNvSpPr/>
      </dsp:nvSpPr>
      <dsp:spPr>
        <a:xfrm>
          <a:off x="430" y="3549851"/>
          <a:ext cx="902750" cy="135412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20661-EE91-4754-8936-74774C8FC053}">
      <dsp:nvSpPr>
        <dsp:cNvPr id="0" name=""/>
        <dsp:cNvSpPr/>
      </dsp:nvSpPr>
      <dsp:spPr>
        <a:xfrm>
          <a:off x="4729818" y="3736132"/>
          <a:ext cx="4126858" cy="1289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18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Marine and coastal tourism</a:t>
          </a:r>
        </a:p>
      </dsp:txBody>
      <dsp:txXfrm>
        <a:off x="4729818" y="3736132"/>
        <a:ext cx="4126858" cy="1289643"/>
      </dsp:txXfrm>
    </dsp:sp>
    <dsp:sp modelId="{3DB30A0A-4097-41D7-AFEA-6F1F064122EC}">
      <dsp:nvSpPr>
        <dsp:cNvPr id="0" name=""/>
        <dsp:cNvSpPr/>
      </dsp:nvSpPr>
      <dsp:spPr>
        <a:xfrm>
          <a:off x="4557866" y="3549851"/>
          <a:ext cx="902750" cy="1354125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5F994-2251-4470-AEBF-78B504298629}">
      <dsp:nvSpPr>
        <dsp:cNvPr id="0" name=""/>
        <dsp:cNvSpPr/>
      </dsp:nvSpPr>
      <dsp:spPr>
        <a:xfrm rot="16200000">
          <a:off x="739421" y="-739421"/>
          <a:ext cx="2314951" cy="379379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>
              <a:latin typeface="+mn-lt"/>
              <a:ea typeface="+mn-ea"/>
              <a:cs typeface="+mn-cs"/>
            </a:rPr>
            <a:t>Dedicated campus, research equipment and facilities </a:t>
          </a:r>
          <a:endParaRPr lang="en-US" sz="2600" kern="1200" dirty="0">
            <a:latin typeface="+mn-lt"/>
            <a:ea typeface="+mn-ea"/>
            <a:cs typeface="+mn-cs"/>
          </a:endParaRPr>
        </a:p>
      </dsp:txBody>
      <dsp:txXfrm rot="5400000">
        <a:off x="0" y="0"/>
        <a:ext cx="3793794" cy="1736213"/>
      </dsp:txXfrm>
    </dsp:sp>
    <dsp:sp modelId="{99943AB6-F15B-451B-8373-93842A7FD80B}">
      <dsp:nvSpPr>
        <dsp:cNvPr id="0" name=""/>
        <dsp:cNvSpPr/>
      </dsp:nvSpPr>
      <dsp:spPr>
        <a:xfrm>
          <a:off x="3793794" y="0"/>
          <a:ext cx="3793794" cy="2314951"/>
        </a:xfrm>
        <a:prstGeom prst="round1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>
              <a:latin typeface="+mn-lt"/>
              <a:ea typeface="+mn-ea"/>
              <a:cs typeface="+mn-cs"/>
            </a:rPr>
            <a:t>Qualifications:</a:t>
          </a:r>
          <a:r>
            <a:rPr lang="en-ZA" sz="2600" kern="1200" dirty="0">
              <a:latin typeface="+mn-lt"/>
              <a:ea typeface="+mn-ea"/>
              <a:cs typeface="+mn-cs"/>
            </a:rPr>
            <a:t> </a:t>
          </a:r>
          <a:r>
            <a:rPr lang="en-ZA" sz="2600" b="1" kern="1200" dirty="0">
              <a:latin typeface="+mn-lt"/>
              <a:ea typeface="+mn-ea"/>
              <a:cs typeface="+mn-cs"/>
            </a:rPr>
            <a:t>under- and postgraduate, inter- and trans-disciplinary</a:t>
          </a:r>
          <a:r>
            <a:rPr lang="en-ZA" sz="2600" kern="1200" dirty="0">
              <a:latin typeface="+mn-lt"/>
              <a:ea typeface="+mn-ea"/>
              <a:cs typeface="+mn-cs"/>
            </a:rPr>
            <a:t> </a:t>
          </a:r>
          <a:endParaRPr lang="en-US" sz="2600" kern="1200" dirty="0">
            <a:latin typeface="+mn-lt"/>
            <a:ea typeface="+mn-ea"/>
            <a:cs typeface="+mn-cs"/>
          </a:endParaRPr>
        </a:p>
      </dsp:txBody>
      <dsp:txXfrm>
        <a:off x="3793794" y="0"/>
        <a:ext cx="3793794" cy="1736213"/>
      </dsp:txXfrm>
    </dsp:sp>
    <dsp:sp modelId="{058FCFCC-52BB-436D-9299-B5B901B10350}">
      <dsp:nvSpPr>
        <dsp:cNvPr id="0" name=""/>
        <dsp:cNvSpPr/>
      </dsp:nvSpPr>
      <dsp:spPr>
        <a:xfrm rot="10800000">
          <a:off x="0" y="2314951"/>
          <a:ext cx="3793794" cy="2314951"/>
        </a:xfrm>
        <a:prstGeom prst="round1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>
              <a:latin typeface="+mn-lt"/>
              <a:ea typeface="+mn-ea"/>
              <a:cs typeface="+mn-cs"/>
            </a:rPr>
            <a:t>Partnerships from local to global domains</a:t>
          </a:r>
          <a:endParaRPr lang="en-US" sz="2600" kern="1200" dirty="0">
            <a:latin typeface="+mn-lt"/>
            <a:ea typeface="+mn-ea"/>
            <a:cs typeface="+mn-cs"/>
          </a:endParaRPr>
        </a:p>
      </dsp:txBody>
      <dsp:txXfrm rot="10800000">
        <a:off x="0" y="2893689"/>
        <a:ext cx="3793794" cy="1736213"/>
      </dsp:txXfrm>
    </dsp:sp>
    <dsp:sp modelId="{0AA4E6B7-35E3-4C0D-90D1-4B45216EF094}">
      <dsp:nvSpPr>
        <dsp:cNvPr id="0" name=""/>
        <dsp:cNvSpPr/>
      </dsp:nvSpPr>
      <dsp:spPr>
        <a:xfrm rot="5400000">
          <a:off x="4533215" y="1575530"/>
          <a:ext cx="2314951" cy="3793794"/>
        </a:xfrm>
        <a:prstGeom prst="round1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>
              <a:latin typeface="+mn-lt"/>
              <a:ea typeface="+mn-ea"/>
              <a:cs typeface="+mn-cs"/>
            </a:rPr>
            <a:t>Scholarship, research and innovation </a:t>
          </a:r>
          <a:endParaRPr lang="en-US" sz="2600" kern="1200" dirty="0">
            <a:latin typeface="+mn-lt"/>
            <a:ea typeface="+mn-ea"/>
            <a:cs typeface="+mn-cs"/>
          </a:endParaRPr>
        </a:p>
      </dsp:txBody>
      <dsp:txXfrm rot="-5400000">
        <a:off x="3793794" y="2893689"/>
        <a:ext cx="3793794" cy="1736213"/>
      </dsp:txXfrm>
    </dsp:sp>
    <dsp:sp modelId="{130AB0D7-8CAF-419A-9F44-D537B985C22C}">
      <dsp:nvSpPr>
        <dsp:cNvPr id="0" name=""/>
        <dsp:cNvSpPr/>
      </dsp:nvSpPr>
      <dsp:spPr>
        <a:xfrm>
          <a:off x="2580220" y="1736213"/>
          <a:ext cx="2427147" cy="1157475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2016 - 2020</a:t>
          </a:r>
        </a:p>
      </dsp:txBody>
      <dsp:txXfrm>
        <a:off x="2636723" y="1792716"/>
        <a:ext cx="2314141" cy="10444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1D481-A7C8-4777-8C53-0DD064B651F1}">
      <dsp:nvSpPr>
        <dsp:cNvPr id="0" name=""/>
        <dsp:cNvSpPr/>
      </dsp:nvSpPr>
      <dsp:spPr>
        <a:xfrm>
          <a:off x="662571" y="0"/>
          <a:ext cx="7509141" cy="4719482"/>
        </a:xfrm>
        <a:prstGeom prst="rightArrow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3F83E-5DEB-44E1-B2EA-E815EAA724A4}">
      <dsp:nvSpPr>
        <dsp:cNvPr id="0" name=""/>
        <dsp:cNvSpPr/>
      </dsp:nvSpPr>
      <dsp:spPr>
        <a:xfrm>
          <a:off x="2988" y="1415844"/>
          <a:ext cx="1925597" cy="1887793"/>
        </a:xfrm>
        <a:prstGeom prst="roundRect">
          <a:avLst/>
        </a:prstGeom>
        <a:solidFill>
          <a:srgbClr val="120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Scale up ocean sciences qualifications &amp; research</a:t>
          </a:r>
        </a:p>
      </dsp:txBody>
      <dsp:txXfrm>
        <a:off x="95142" y="1507998"/>
        <a:ext cx="1741289" cy="1703485"/>
      </dsp:txXfrm>
    </dsp:sp>
    <dsp:sp modelId="{C92C55AE-C748-4098-8390-75F6F9490DA6}">
      <dsp:nvSpPr>
        <dsp:cNvPr id="0" name=""/>
        <dsp:cNvSpPr/>
      </dsp:nvSpPr>
      <dsp:spPr>
        <a:xfrm>
          <a:off x="2249518" y="1415844"/>
          <a:ext cx="1925597" cy="1887793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Ocean sciences campus governance &amp; management model</a:t>
          </a:r>
        </a:p>
      </dsp:txBody>
      <dsp:txXfrm>
        <a:off x="2341672" y="1507998"/>
        <a:ext cx="1741289" cy="1703485"/>
      </dsp:txXfrm>
    </dsp:sp>
    <dsp:sp modelId="{628F14EF-FDC7-4761-ACD5-85828C96A7AC}">
      <dsp:nvSpPr>
        <dsp:cNvPr id="0" name=""/>
        <dsp:cNvSpPr/>
      </dsp:nvSpPr>
      <dsp:spPr>
        <a:xfrm>
          <a:off x="4496049" y="1415844"/>
          <a:ext cx="2088715" cy="1887793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n-lt"/>
            </a:rPr>
            <a:t>Campus spatial plan &amp; infrastructure development</a:t>
          </a:r>
        </a:p>
      </dsp:txBody>
      <dsp:txXfrm>
        <a:off x="4588203" y="1507998"/>
        <a:ext cx="1904407" cy="1703485"/>
      </dsp:txXfrm>
    </dsp:sp>
    <dsp:sp modelId="{B6F6E3DA-2B27-48C4-8BE2-C04F2CAA5191}">
      <dsp:nvSpPr>
        <dsp:cNvPr id="0" name=""/>
        <dsp:cNvSpPr/>
      </dsp:nvSpPr>
      <dsp:spPr>
        <a:xfrm>
          <a:off x="6905697" y="1415844"/>
          <a:ext cx="1925597" cy="1887793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n-lt"/>
            </a:rPr>
            <a:t>Partnerships &amp; revenue </a:t>
          </a:r>
          <a:r>
            <a:rPr lang="en-US" sz="2000" kern="1200" dirty="0" err="1">
              <a:latin typeface="+mn-lt"/>
            </a:rPr>
            <a:t>mobilisation</a:t>
          </a:r>
          <a:endParaRPr lang="en-US" sz="2000" kern="1200" dirty="0">
            <a:latin typeface="+mn-lt"/>
          </a:endParaRPr>
        </a:p>
      </dsp:txBody>
      <dsp:txXfrm>
        <a:off x="6997851" y="1507998"/>
        <a:ext cx="1741289" cy="17034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4BCC0-DDF3-41B7-A3BF-20AD02B61E16}">
      <dsp:nvSpPr>
        <dsp:cNvPr id="0" name=""/>
        <dsp:cNvSpPr/>
      </dsp:nvSpPr>
      <dsp:spPr>
        <a:xfrm>
          <a:off x="2644" y="113818"/>
          <a:ext cx="2578421" cy="10313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Increasing size and scale of contribution to ocean sciences</a:t>
          </a:r>
          <a:endParaRPr lang="en-US" sz="1400" kern="1200" dirty="0"/>
        </a:p>
      </dsp:txBody>
      <dsp:txXfrm>
        <a:off x="2644" y="113818"/>
        <a:ext cx="2578421" cy="1031368"/>
      </dsp:txXfrm>
    </dsp:sp>
    <dsp:sp modelId="{3B47F2E5-3FE0-4C42-B075-BC9207383CD3}">
      <dsp:nvSpPr>
        <dsp:cNvPr id="0" name=""/>
        <dsp:cNvSpPr/>
      </dsp:nvSpPr>
      <dsp:spPr>
        <a:xfrm>
          <a:off x="2644" y="1145186"/>
          <a:ext cx="2578421" cy="42273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Broader range of UG and PG qualifications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Research and industry-funded chairs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NGAP scholars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Research outputs and publications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M&amp;D graduates and post-doc scholars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SLPs and executive development opportunities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Bursaries and scholarships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Branding and marketing strategy</a:t>
          </a:r>
        </a:p>
      </dsp:txBody>
      <dsp:txXfrm>
        <a:off x="2644" y="1145186"/>
        <a:ext cx="2578421" cy="4227395"/>
      </dsp:txXfrm>
    </dsp:sp>
    <dsp:sp modelId="{BD6218BB-A999-45C5-BF45-704448DD1E4E}">
      <dsp:nvSpPr>
        <dsp:cNvPr id="0" name=""/>
        <dsp:cNvSpPr/>
      </dsp:nvSpPr>
      <dsp:spPr>
        <a:xfrm>
          <a:off x="2942045" y="113818"/>
          <a:ext cx="2578421" cy="1031368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Diversifying scope and spectrum of distinctive academic offerings and research niche areas</a:t>
          </a:r>
          <a:endParaRPr lang="en-US" sz="1400" kern="1200" dirty="0"/>
        </a:p>
      </dsp:txBody>
      <dsp:txXfrm>
        <a:off x="2942045" y="113818"/>
        <a:ext cx="2578421" cy="1031368"/>
      </dsp:txXfrm>
    </dsp:sp>
    <dsp:sp modelId="{A5A09654-ED98-4796-8C0C-8DCB8B679A20}">
      <dsp:nvSpPr>
        <dsp:cNvPr id="0" name=""/>
        <dsp:cNvSpPr/>
      </dsp:nvSpPr>
      <dsp:spPr>
        <a:xfrm>
          <a:off x="2942045" y="1145186"/>
          <a:ext cx="2578421" cy="4227395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Identify and consolidate strengths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Identify gaps and invest to address these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Differentiate and position campus to become </a:t>
          </a:r>
          <a:r>
            <a:rPr lang="en-US" sz="1400" kern="1200" dirty="0" err="1"/>
            <a:t>centre</a:t>
          </a:r>
          <a:r>
            <a:rPr lang="en-US" sz="1400" kern="1200" dirty="0"/>
            <a:t> of excellence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Widen geographical reach and expand partnership footprint, especially in Africa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Develop academic plan and campus governance/ management model to determine funding, ICT, HR and infrastructural needs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Conduct viability modelling to promote long-term sustainability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>
        <a:off x="2942045" y="1145186"/>
        <a:ext cx="2578421" cy="4227395"/>
      </dsp:txXfrm>
    </dsp:sp>
    <dsp:sp modelId="{E899E2DE-8CB8-494A-8E8E-5955D22FA9F0}">
      <dsp:nvSpPr>
        <dsp:cNvPr id="0" name=""/>
        <dsp:cNvSpPr/>
      </dsp:nvSpPr>
      <dsp:spPr>
        <a:xfrm>
          <a:off x="5881445" y="113818"/>
          <a:ext cx="2578421" cy="1031368"/>
        </a:xfrm>
        <a:prstGeom prst="rect">
          <a:avLst/>
        </a:prstGeom>
        <a:solidFill>
          <a:srgbClr val="120D1F"/>
        </a:solidFill>
        <a:ln w="25400" cap="flat" cmpd="sng" algn="ctr">
          <a:solidFill>
            <a:srgbClr val="120D1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Enhancing scientific, policy, economic and social impact </a:t>
          </a:r>
          <a:endParaRPr lang="en-US" sz="1400" kern="1200" dirty="0"/>
        </a:p>
      </dsp:txBody>
      <dsp:txXfrm>
        <a:off x="5881445" y="113818"/>
        <a:ext cx="2578421" cy="1031368"/>
      </dsp:txXfrm>
    </dsp:sp>
    <dsp:sp modelId="{C64317F0-2AE6-4E52-8CA1-BBED42D0D060}">
      <dsp:nvSpPr>
        <dsp:cNvPr id="0" name=""/>
        <dsp:cNvSpPr/>
      </dsp:nvSpPr>
      <dsp:spPr>
        <a:xfrm>
          <a:off x="5881445" y="1145186"/>
          <a:ext cx="2578421" cy="4227395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High quality scientific impact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Social impact – empower </a:t>
          </a:r>
          <a:r>
            <a:rPr lang="en-US" sz="1400" kern="1200" dirty="0" err="1"/>
            <a:t>marginalised</a:t>
          </a:r>
          <a:r>
            <a:rPr lang="en-US" sz="1400" kern="1200" dirty="0"/>
            <a:t> coastal communities and contribute to transformation of oceans economy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Economic impact – partner with government and industry to contribute to inclusive economic development, entrepreneurship and job creation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Policy impact - structured, systematic approach to informing government policy at local, regional and national levels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Technological and innovation impact – pioneering technology solutions (e.g. marine robotics)</a:t>
          </a:r>
        </a:p>
      </dsp:txBody>
      <dsp:txXfrm>
        <a:off x="5881445" y="1145186"/>
        <a:ext cx="2578421" cy="42273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22F65-7D54-48F8-A8C8-C76B9C09C707}">
      <dsp:nvSpPr>
        <dsp:cNvPr id="0" name=""/>
        <dsp:cNvSpPr/>
      </dsp:nvSpPr>
      <dsp:spPr>
        <a:xfrm>
          <a:off x="172547" y="0"/>
          <a:ext cx="8798905" cy="2138920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D9F98-2606-4C0F-A11A-D978129B859E}">
      <dsp:nvSpPr>
        <dsp:cNvPr id="0" name=""/>
        <dsp:cNvSpPr/>
      </dsp:nvSpPr>
      <dsp:spPr>
        <a:xfrm>
          <a:off x="345248" y="285189"/>
          <a:ext cx="1565463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C0D4C-2580-463A-9A24-F494A039E7D1}">
      <dsp:nvSpPr>
        <dsp:cNvPr id="0" name=""/>
        <dsp:cNvSpPr/>
      </dsp:nvSpPr>
      <dsp:spPr>
        <a:xfrm rot="10800000">
          <a:off x="276931" y="2138920"/>
          <a:ext cx="1702097" cy="261423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Coastal and marine sciences &amp; oceanography</a:t>
          </a:r>
        </a:p>
      </dsp:txBody>
      <dsp:txXfrm rot="10800000">
        <a:off x="329276" y="2138920"/>
        <a:ext cx="1597407" cy="2561890"/>
      </dsp:txXfrm>
    </dsp:sp>
    <dsp:sp modelId="{A1524A3B-36BC-4C87-98D7-12E3BEBE2348}">
      <dsp:nvSpPr>
        <dsp:cNvPr id="0" name=""/>
        <dsp:cNvSpPr/>
      </dsp:nvSpPr>
      <dsp:spPr>
        <a:xfrm>
          <a:off x="2135575" y="293816"/>
          <a:ext cx="1565463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421E3-08D4-420B-9C02-8658E48D2649}">
      <dsp:nvSpPr>
        <dsp:cNvPr id="0" name=""/>
        <dsp:cNvSpPr/>
      </dsp:nvSpPr>
      <dsp:spPr>
        <a:xfrm rot="10800000">
          <a:off x="2135575" y="2138920"/>
          <a:ext cx="1565463" cy="2614235"/>
        </a:xfrm>
        <a:prstGeom prst="round2SameRect">
          <a:avLst>
            <a:gd name="adj1" fmla="val 10500"/>
            <a:gd name="adj2" fmla="val 0"/>
          </a:avLst>
        </a:prstGeom>
        <a:solidFill>
          <a:srgbClr val="120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Law of the seas, ocean governance &amp; marine protection</a:t>
          </a:r>
        </a:p>
      </dsp:txBody>
      <dsp:txXfrm rot="10800000">
        <a:off x="2183718" y="2138920"/>
        <a:ext cx="1469177" cy="2566092"/>
      </dsp:txXfrm>
    </dsp:sp>
    <dsp:sp modelId="{64BD5ACB-34FE-47D0-BFD2-887B6E48B5DA}">
      <dsp:nvSpPr>
        <dsp:cNvPr id="0" name=""/>
        <dsp:cNvSpPr/>
      </dsp:nvSpPr>
      <dsp:spPr>
        <a:xfrm>
          <a:off x="3857585" y="285189"/>
          <a:ext cx="1565463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3BBBE-CBCA-4670-A365-7B75CBB941D4}">
      <dsp:nvSpPr>
        <dsp:cNvPr id="0" name=""/>
        <dsp:cNvSpPr/>
      </dsp:nvSpPr>
      <dsp:spPr>
        <a:xfrm rot="10800000">
          <a:off x="3857585" y="2138920"/>
          <a:ext cx="1565463" cy="261423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Maritime studies</a:t>
          </a:r>
        </a:p>
      </dsp:txBody>
      <dsp:txXfrm rot="10800000">
        <a:off x="3905728" y="2138920"/>
        <a:ext cx="1469177" cy="2566092"/>
      </dsp:txXfrm>
    </dsp:sp>
    <dsp:sp modelId="{F5F808AB-0768-42C5-9D78-C99241E96E56}">
      <dsp:nvSpPr>
        <dsp:cNvPr id="0" name=""/>
        <dsp:cNvSpPr/>
      </dsp:nvSpPr>
      <dsp:spPr>
        <a:xfrm>
          <a:off x="5579594" y="285189"/>
          <a:ext cx="1565463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86D07-2A59-4EB7-99B0-5DE40BEB81F5}">
      <dsp:nvSpPr>
        <dsp:cNvPr id="0" name=""/>
        <dsp:cNvSpPr/>
      </dsp:nvSpPr>
      <dsp:spPr>
        <a:xfrm rot="10800000">
          <a:off x="5579594" y="2138920"/>
          <a:ext cx="1565463" cy="2614235"/>
        </a:xfrm>
        <a:prstGeom prst="round2SameRect">
          <a:avLst>
            <a:gd name="adj1" fmla="val 10500"/>
            <a:gd name="adj2" fmla="val 0"/>
          </a:avLst>
        </a:prstGeom>
        <a:solidFill>
          <a:srgbClr val="120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Marine engineering</a:t>
          </a:r>
          <a:endParaRPr lang="en-US" sz="1800" kern="1200" dirty="0"/>
        </a:p>
      </dsp:txBody>
      <dsp:txXfrm rot="10800000">
        <a:off x="5627737" y="2138920"/>
        <a:ext cx="1469177" cy="2566092"/>
      </dsp:txXfrm>
    </dsp:sp>
    <dsp:sp modelId="{15C0AC69-D1EE-434C-8D12-F4DD5596BC1B}">
      <dsp:nvSpPr>
        <dsp:cNvPr id="0" name=""/>
        <dsp:cNvSpPr/>
      </dsp:nvSpPr>
      <dsp:spPr>
        <a:xfrm>
          <a:off x="7301604" y="285189"/>
          <a:ext cx="1565463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14A92-81D8-408D-8DA7-3C36A530F1DD}">
      <dsp:nvSpPr>
        <dsp:cNvPr id="0" name=""/>
        <dsp:cNvSpPr/>
      </dsp:nvSpPr>
      <dsp:spPr>
        <a:xfrm rot="10800000">
          <a:off x="7301604" y="2138920"/>
          <a:ext cx="1565463" cy="261423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Ocean origins &amp; coastal paleontology</a:t>
          </a:r>
        </a:p>
      </dsp:txBody>
      <dsp:txXfrm rot="10800000">
        <a:off x="7349747" y="2138920"/>
        <a:ext cx="1469177" cy="25660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22F65-7D54-48F8-A8C8-C76B9C09C707}">
      <dsp:nvSpPr>
        <dsp:cNvPr id="0" name=""/>
        <dsp:cNvSpPr/>
      </dsp:nvSpPr>
      <dsp:spPr>
        <a:xfrm>
          <a:off x="172547" y="0"/>
          <a:ext cx="8798905" cy="2138920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296D5-18DC-4B4E-9910-94702219CE8D}">
      <dsp:nvSpPr>
        <dsp:cNvPr id="0" name=""/>
        <dsp:cNvSpPr/>
      </dsp:nvSpPr>
      <dsp:spPr>
        <a:xfrm>
          <a:off x="355765" y="285189"/>
          <a:ext cx="1120586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A6C1B-5459-4567-9C6F-51D95D3D0865}">
      <dsp:nvSpPr>
        <dsp:cNvPr id="0" name=""/>
        <dsp:cNvSpPr/>
      </dsp:nvSpPr>
      <dsp:spPr>
        <a:xfrm rot="10800000">
          <a:off x="277554" y="2138920"/>
          <a:ext cx="1277009" cy="2614235"/>
        </a:xfrm>
        <a:prstGeom prst="round2SameRect">
          <a:avLst>
            <a:gd name="adj1" fmla="val 10500"/>
            <a:gd name="adj2" fmla="val 0"/>
          </a:avLst>
        </a:prstGeom>
        <a:solidFill>
          <a:srgbClr val="120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Marine &amp; coastal tourism &amp; hospitality</a:t>
          </a:r>
        </a:p>
      </dsp:txBody>
      <dsp:txXfrm rot="10800000">
        <a:off x="316826" y="2138920"/>
        <a:ext cx="1198465" cy="2574963"/>
      </dsp:txXfrm>
    </dsp:sp>
    <dsp:sp modelId="{A95261F2-3C2D-400C-8639-4CE5079139FE}">
      <dsp:nvSpPr>
        <dsp:cNvPr id="0" name=""/>
        <dsp:cNvSpPr/>
      </dsp:nvSpPr>
      <dsp:spPr>
        <a:xfrm>
          <a:off x="1720936" y="285189"/>
          <a:ext cx="1120586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F0496-7028-4CF1-BB5C-AAB6B7A76162}">
      <dsp:nvSpPr>
        <dsp:cNvPr id="0" name=""/>
        <dsp:cNvSpPr/>
      </dsp:nvSpPr>
      <dsp:spPr>
        <a:xfrm rot="10800000">
          <a:off x="1648905" y="2138920"/>
          <a:ext cx="1229216" cy="261423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Ocean cultures &amp; coastal livelihoods</a:t>
          </a:r>
        </a:p>
      </dsp:txBody>
      <dsp:txXfrm rot="10800000">
        <a:off x="1686708" y="2138920"/>
        <a:ext cx="1153610" cy="2576432"/>
      </dsp:txXfrm>
    </dsp:sp>
    <dsp:sp modelId="{39AE7307-AD08-435A-B1D0-3008D384C481}">
      <dsp:nvSpPr>
        <dsp:cNvPr id="0" name=""/>
        <dsp:cNvSpPr/>
      </dsp:nvSpPr>
      <dsp:spPr>
        <a:xfrm>
          <a:off x="3196328" y="275919"/>
          <a:ext cx="1120586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031B0-C68F-44BC-85DB-9BA1B1709198}">
      <dsp:nvSpPr>
        <dsp:cNvPr id="0" name=""/>
        <dsp:cNvSpPr/>
      </dsp:nvSpPr>
      <dsp:spPr>
        <a:xfrm rot="10800000">
          <a:off x="3007896" y="2138920"/>
          <a:ext cx="1552225" cy="2614235"/>
        </a:xfrm>
        <a:prstGeom prst="round2SameRect">
          <a:avLst>
            <a:gd name="adj1" fmla="val 10500"/>
            <a:gd name="adj2" fmla="val 0"/>
          </a:avLst>
        </a:prstGeom>
        <a:solidFill>
          <a:srgbClr val="120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Marine manufacturing &amp; naval architecture</a:t>
          </a:r>
        </a:p>
      </dsp:txBody>
      <dsp:txXfrm rot="10800000">
        <a:off x="3055632" y="2138920"/>
        <a:ext cx="1456753" cy="2566499"/>
      </dsp:txXfrm>
    </dsp:sp>
    <dsp:sp modelId="{ED2DBB78-2817-4A9A-BD47-9B8C01A225BF}">
      <dsp:nvSpPr>
        <dsp:cNvPr id="0" name=""/>
        <dsp:cNvSpPr/>
      </dsp:nvSpPr>
      <dsp:spPr>
        <a:xfrm>
          <a:off x="4672180" y="285189"/>
          <a:ext cx="1120586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5D439-0302-488E-823D-7E7C680D8F6E}">
      <dsp:nvSpPr>
        <dsp:cNvPr id="0" name=""/>
        <dsp:cNvSpPr/>
      </dsp:nvSpPr>
      <dsp:spPr>
        <a:xfrm rot="10800000">
          <a:off x="4672180" y="2138920"/>
          <a:ext cx="1120586" cy="261423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Marine robotics</a:t>
          </a:r>
        </a:p>
      </dsp:txBody>
      <dsp:txXfrm rot="10800000">
        <a:off x="4706642" y="2138920"/>
        <a:ext cx="1051662" cy="2579773"/>
      </dsp:txXfrm>
    </dsp:sp>
    <dsp:sp modelId="{31C581EB-D29E-40C5-B3ED-54A6B503DE52}">
      <dsp:nvSpPr>
        <dsp:cNvPr id="0" name=""/>
        <dsp:cNvSpPr/>
      </dsp:nvSpPr>
      <dsp:spPr>
        <a:xfrm>
          <a:off x="6049616" y="285189"/>
          <a:ext cx="1120586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44E78-711B-4F9E-A53B-B1C04AD63C6B}">
      <dsp:nvSpPr>
        <dsp:cNvPr id="0" name=""/>
        <dsp:cNvSpPr/>
      </dsp:nvSpPr>
      <dsp:spPr>
        <a:xfrm rot="10800000">
          <a:off x="5904825" y="2138920"/>
          <a:ext cx="1410168" cy="2614235"/>
        </a:xfrm>
        <a:prstGeom prst="round2SameRect">
          <a:avLst>
            <a:gd name="adj1" fmla="val 10500"/>
            <a:gd name="adj2" fmla="val 0"/>
          </a:avLst>
        </a:prstGeom>
        <a:solidFill>
          <a:srgbClr val="120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Port management &amp; logistics</a:t>
          </a:r>
        </a:p>
      </dsp:txBody>
      <dsp:txXfrm rot="10800000">
        <a:off x="5948193" y="2138920"/>
        <a:ext cx="1323432" cy="2570867"/>
      </dsp:txXfrm>
    </dsp:sp>
    <dsp:sp modelId="{A3EF4747-A571-4D49-B00F-8BFE6D446D83}">
      <dsp:nvSpPr>
        <dsp:cNvPr id="0" name=""/>
        <dsp:cNvSpPr/>
      </dsp:nvSpPr>
      <dsp:spPr>
        <a:xfrm>
          <a:off x="7586456" y="285189"/>
          <a:ext cx="1120586" cy="15685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10D0E-BF2A-432D-B00B-4CE85977B7E4}">
      <dsp:nvSpPr>
        <dsp:cNvPr id="0" name=""/>
        <dsp:cNvSpPr/>
      </dsp:nvSpPr>
      <dsp:spPr>
        <a:xfrm rot="10800000">
          <a:off x="7427052" y="2138920"/>
          <a:ext cx="1439393" cy="261423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Small </a:t>
          </a:r>
          <a:r>
            <a:rPr lang="en-US" sz="1600" kern="1200" dirty="0" err="1"/>
            <a:t>harbour</a:t>
          </a:r>
          <a:r>
            <a:rPr lang="en-US" sz="1600" kern="1200" dirty="0"/>
            <a:t> development</a:t>
          </a:r>
        </a:p>
      </dsp:txBody>
      <dsp:txXfrm rot="10800000">
        <a:off x="7471318" y="2138920"/>
        <a:ext cx="1350861" cy="2569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FB33F-333E-4168-9470-B077922C5D6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AEDAC-C16E-478E-A2F7-29216A494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0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Sea Surface Temperature map indicating oceanographic features along the coast (warm, south flowing Agulhas Current and north-flowing cold Benguela Current)</a:t>
            </a:r>
          </a:p>
          <a:p>
            <a:pPr>
              <a:spcBef>
                <a:spcPct val="0"/>
              </a:spcBef>
            </a:pPr>
            <a:r>
              <a:rPr lang="en-US"/>
              <a:t>Four major biogeographic regions ranging from the cold-temperate in the west to the tropical and sub-tropical in the east. Port Elizabeth is in the warm-temperate biogeographic province. </a:t>
            </a:r>
            <a:endParaRPr lang="en-GB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679B3-66CE-44AF-94B8-D8079F36301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74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71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-1896"/>
            <a:ext cx="9144000" cy="6859895"/>
          </a:xfrm>
          <a:prstGeom prst="rect">
            <a:avLst/>
          </a:prstGeom>
          <a:solidFill>
            <a:srgbClr val="0B13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1917" y="1038536"/>
            <a:ext cx="3060166" cy="5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1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80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2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7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1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7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1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80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526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26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10" indent="0">
              <a:buNone/>
              <a:defRPr sz="1000"/>
            </a:lvl5pPr>
            <a:lvl6pPr marL="2285887" indent="0">
              <a:buNone/>
              <a:defRPr sz="1000"/>
            </a:lvl6pPr>
            <a:lvl7pPr marL="2743064" indent="0">
              <a:buNone/>
              <a:defRPr sz="1000"/>
            </a:lvl7pPr>
            <a:lvl8pPr marL="3200241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63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10" indent="0">
              <a:buNone/>
              <a:defRPr sz="2000"/>
            </a:lvl5pPr>
            <a:lvl6pPr marL="2285887" indent="0">
              <a:buNone/>
              <a:defRPr sz="2000"/>
            </a:lvl6pPr>
            <a:lvl7pPr marL="2743064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10" indent="0">
              <a:buNone/>
              <a:defRPr sz="1000"/>
            </a:lvl5pPr>
            <a:lvl6pPr marL="2285887" indent="0">
              <a:buNone/>
              <a:defRPr sz="1000"/>
            </a:lvl6pPr>
            <a:lvl7pPr marL="2743064" indent="0">
              <a:buNone/>
              <a:defRPr sz="1000"/>
            </a:lvl7pPr>
            <a:lvl8pPr marL="3200241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672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132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996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39" indent="0" algn="ctr">
              <a:buNone/>
              <a:defRPr/>
            </a:lvl2pPr>
            <a:lvl3pPr marL="911880" indent="0" algn="ctr">
              <a:buNone/>
              <a:defRPr/>
            </a:lvl3pPr>
            <a:lvl4pPr marL="1367792" indent="0" algn="ctr">
              <a:buNone/>
              <a:defRPr/>
            </a:lvl4pPr>
            <a:lvl5pPr marL="1823753" indent="0" algn="ctr">
              <a:buNone/>
              <a:defRPr/>
            </a:lvl5pPr>
            <a:lvl6pPr marL="2279663" indent="0" algn="ctr">
              <a:buNone/>
              <a:defRPr/>
            </a:lvl6pPr>
            <a:lvl7pPr marL="2735589" indent="0" algn="ctr">
              <a:buNone/>
              <a:defRPr/>
            </a:lvl7pPr>
            <a:lvl8pPr marL="3191513" indent="0" algn="ctr">
              <a:buNone/>
              <a:defRPr/>
            </a:lvl8pPr>
            <a:lvl9pPr marL="36474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66333-2FE5-46ED-ACC5-8BCD18547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899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7FCC-7ECF-41C7-88FB-8320EDC9A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4586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39" indent="0">
              <a:buNone/>
              <a:defRPr sz="1800"/>
            </a:lvl2pPr>
            <a:lvl3pPr marL="911880" indent="0">
              <a:buNone/>
              <a:defRPr sz="1600"/>
            </a:lvl3pPr>
            <a:lvl4pPr marL="1367792" indent="0">
              <a:buNone/>
              <a:defRPr sz="1400"/>
            </a:lvl4pPr>
            <a:lvl5pPr marL="1823753" indent="0">
              <a:buNone/>
              <a:defRPr sz="1400"/>
            </a:lvl5pPr>
            <a:lvl6pPr marL="2279663" indent="0">
              <a:buNone/>
              <a:defRPr sz="1400"/>
            </a:lvl6pPr>
            <a:lvl7pPr marL="2735589" indent="0">
              <a:buNone/>
              <a:defRPr sz="1400"/>
            </a:lvl7pPr>
            <a:lvl8pPr marL="3191513" indent="0">
              <a:buNone/>
              <a:defRPr sz="1400"/>
            </a:lvl8pPr>
            <a:lvl9pPr marL="36474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0F09-21C3-4CE5-AC3B-F5D6FD703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7223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42B45-7C2E-49B2-8662-3135F6DFE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667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9" indent="0">
              <a:buNone/>
              <a:defRPr sz="2000" b="1"/>
            </a:lvl2pPr>
            <a:lvl3pPr marL="911880" indent="0">
              <a:buNone/>
              <a:defRPr sz="1800" b="1"/>
            </a:lvl3pPr>
            <a:lvl4pPr marL="1367792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63" indent="0">
              <a:buNone/>
              <a:defRPr sz="1600" b="1"/>
            </a:lvl6pPr>
            <a:lvl7pPr marL="2735589" indent="0">
              <a:buNone/>
              <a:defRPr sz="1600" b="1"/>
            </a:lvl7pPr>
            <a:lvl8pPr marL="3191513" indent="0">
              <a:buNone/>
              <a:defRPr sz="1600" b="1"/>
            </a:lvl8pPr>
            <a:lvl9pPr marL="364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9" indent="0">
              <a:buNone/>
              <a:defRPr sz="2000" b="1"/>
            </a:lvl2pPr>
            <a:lvl3pPr marL="911880" indent="0">
              <a:buNone/>
              <a:defRPr sz="1800" b="1"/>
            </a:lvl3pPr>
            <a:lvl4pPr marL="1367792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63" indent="0">
              <a:buNone/>
              <a:defRPr sz="1600" b="1"/>
            </a:lvl6pPr>
            <a:lvl7pPr marL="2735589" indent="0">
              <a:buNone/>
              <a:defRPr sz="1600" b="1"/>
            </a:lvl7pPr>
            <a:lvl8pPr marL="3191513" indent="0">
              <a:buNone/>
              <a:defRPr sz="1600" b="1"/>
            </a:lvl8pPr>
            <a:lvl9pPr marL="364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42CE3-48AE-4575-AEEA-36D85F49A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46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B6A0B-F2FB-4E22-A523-F42ECA28D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076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CE7FF-47C5-4450-BD6F-376FE9AE3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074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39" indent="0">
              <a:buNone/>
              <a:defRPr sz="1200"/>
            </a:lvl2pPr>
            <a:lvl3pPr marL="911880" indent="0">
              <a:buNone/>
              <a:defRPr sz="1000"/>
            </a:lvl3pPr>
            <a:lvl4pPr marL="1367792" indent="0">
              <a:buNone/>
              <a:defRPr sz="900"/>
            </a:lvl4pPr>
            <a:lvl5pPr marL="1823753" indent="0">
              <a:buNone/>
              <a:defRPr sz="900"/>
            </a:lvl5pPr>
            <a:lvl6pPr marL="2279663" indent="0">
              <a:buNone/>
              <a:defRPr sz="900"/>
            </a:lvl6pPr>
            <a:lvl7pPr marL="2735589" indent="0">
              <a:buNone/>
              <a:defRPr sz="900"/>
            </a:lvl7pPr>
            <a:lvl8pPr marL="3191513" indent="0">
              <a:buNone/>
              <a:defRPr sz="900"/>
            </a:lvl8pPr>
            <a:lvl9pPr marL="364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DDF1-8F44-4E23-9A7F-2CC30846C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207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39" indent="0">
              <a:buNone/>
              <a:defRPr sz="2800"/>
            </a:lvl2pPr>
            <a:lvl3pPr marL="911880" indent="0">
              <a:buNone/>
              <a:defRPr sz="2400"/>
            </a:lvl3pPr>
            <a:lvl4pPr marL="1367792" indent="0">
              <a:buNone/>
              <a:defRPr sz="2000"/>
            </a:lvl4pPr>
            <a:lvl5pPr marL="1823753" indent="0">
              <a:buNone/>
              <a:defRPr sz="2000"/>
            </a:lvl5pPr>
            <a:lvl6pPr marL="2279663" indent="0">
              <a:buNone/>
              <a:defRPr sz="2000"/>
            </a:lvl6pPr>
            <a:lvl7pPr marL="2735589" indent="0">
              <a:buNone/>
              <a:defRPr sz="2000"/>
            </a:lvl7pPr>
            <a:lvl8pPr marL="3191513" indent="0">
              <a:buNone/>
              <a:defRPr sz="2000"/>
            </a:lvl8pPr>
            <a:lvl9pPr marL="3647454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39" indent="0">
              <a:buNone/>
              <a:defRPr sz="1200"/>
            </a:lvl2pPr>
            <a:lvl3pPr marL="911880" indent="0">
              <a:buNone/>
              <a:defRPr sz="1000"/>
            </a:lvl3pPr>
            <a:lvl4pPr marL="1367792" indent="0">
              <a:buNone/>
              <a:defRPr sz="900"/>
            </a:lvl4pPr>
            <a:lvl5pPr marL="1823753" indent="0">
              <a:buNone/>
              <a:defRPr sz="900"/>
            </a:lvl5pPr>
            <a:lvl6pPr marL="2279663" indent="0">
              <a:buNone/>
              <a:defRPr sz="900"/>
            </a:lvl6pPr>
            <a:lvl7pPr marL="2735589" indent="0">
              <a:buNone/>
              <a:defRPr sz="900"/>
            </a:lvl7pPr>
            <a:lvl8pPr marL="3191513" indent="0">
              <a:buNone/>
              <a:defRPr sz="900"/>
            </a:lvl8pPr>
            <a:lvl9pPr marL="364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32391-98CE-480E-B09D-5F085975F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2683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11D0E-B143-4A08-A95F-8540C7FF4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147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8F59-3FB0-4D60-8ECC-2AB2335F6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201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19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8C446-539A-48A5-ACAE-7035D4043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766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8C6B8-34C9-4952-B927-1D7D33FC90B0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659D-27A3-4BCC-9E43-D838CA42DF74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115515"/>
      </p:ext>
    </p:extLst>
  </p:cSld>
  <p:clrMapOvr>
    <a:masterClrMapping/>
  </p:clrMapOvr>
  <p:transition spd="med" advClick="0" advTm="3000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8677-804D-4222-9EAE-043234A782E5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4A2CC-488B-41B6-BDDD-B37A16D6C5E8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907688"/>
      </p:ext>
    </p:extLst>
  </p:cSld>
  <p:clrMapOvr>
    <a:masterClrMapping/>
  </p:clrMapOvr>
  <p:transition spd="med" advClick="0" advTm="3000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9BC4E-EF54-413A-A63D-033710B5321D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3B114-77A2-432C-BFD2-32F287495781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059289"/>
      </p:ext>
    </p:extLst>
  </p:cSld>
  <p:clrMapOvr>
    <a:masterClrMapping/>
  </p:clrMapOvr>
  <p:transition spd="med" advClick="0" advTm="3000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E26B2-EB62-4E89-B6CD-1426C18D0BFC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75C6F-20C0-4E5D-9582-71C3D66D2785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99583"/>
      </p:ext>
    </p:extLst>
  </p:cSld>
  <p:clrMapOvr>
    <a:masterClrMapping/>
  </p:clrMapOvr>
  <p:transition spd="med" advClick="0" advTm="3000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9" indent="0">
              <a:buNone/>
              <a:defRPr sz="2000" b="1"/>
            </a:lvl2pPr>
            <a:lvl3pPr marL="911880" indent="0">
              <a:buNone/>
              <a:defRPr sz="1800" b="1"/>
            </a:lvl3pPr>
            <a:lvl4pPr marL="1367792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63" indent="0">
              <a:buNone/>
              <a:defRPr sz="1600" b="1"/>
            </a:lvl6pPr>
            <a:lvl7pPr marL="2735589" indent="0">
              <a:buNone/>
              <a:defRPr sz="1600" b="1"/>
            </a:lvl7pPr>
            <a:lvl8pPr marL="3191513" indent="0">
              <a:buNone/>
              <a:defRPr sz="1600" b="1"/>
            </a:lvl8pPr>
            <a:lvl9pPr marL="364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9" indent="0">
              <a:buNone/>
              <a:defRPr sz="2000" b="1"/>
            </a:lvl2pPr>
            <a:lvl3pPr marL="911880" indent="0">
              <a:buNone/>
              <a:defRPr sz="1800" b="1"/>
            </a:lvl3pPr>
            <a:lvl4pPr marL="1367792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63" indent="0">
              <a:buNone/>
              <a:defRPr sz="1600" b="1"/>
            </a:lvl6pPr>
            <a:lvl7pPr marL="2735589" indent="0">
              <a:buNone/>
              <a:defRPr sz="1600" b="1"/>
            </a:lvl7pPr>
            <a:lvl8pPr marL="3191513" indent="0">
              <a:buNone/>
              <a:defRPr sz="1600" b="1"/>
            </a:lvl8pPr>
            <a:lvl9pPr marL="364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C816-5DE6-4146-A914-FAB4D03D80EF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194AC-95BB-41B0-AD86-5B09F71BDFA4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56098"/>
      </p:ext>
    </p:extLst>
  </p:cSld>
  <p:clrMapOvr>
    <a:masterClrMapping/>
  </p:clrMapOvr>
  <p:transition spd="med" advClick="0" advTm="3000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74ED4-A3B1-400B-9D4B-531465BAADF3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FF2A8-6ACA-4238-95F6-5B7EFB056707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501751"/>
      </p:ext>
    </p:extLst>
  </p:cSld>
  <p:clrMapOvr>
    <a:masterClrMapping/>
  </p:clrMapOvr>
  <p:transition spd="med" advClick="0" advTm="3000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1C6C8-6D2C-4D94-B96D-5494CCE6DF2E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A1735-E66A-4F3A-8E82-33CA9182BCD2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599643"/>
      </p:ext>
    </p:extLst>
  </p:cSld>
  <p:clrMapOvr>
    <a:masterClrMapping/>
  </p:clrMapOvr>
  <p:transition spd="med" advClick="0" advTm="3000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39" indent="0">
              <a:buNone/>
              <a:defRPr sz="1200"/>
            </a:lvl2pPr>
            <a:lvl3pPr marL="911880" indent="0">
              <a:buNone/>
              <a:defRPr sz="1000"/>
            </a:lvl3pPr>
            <a:lvl4pPr marL="1367792" indent="0">
              <a:buNone/>
              <a:defRPr sz="900"/>
            </a:lvl4pPr>
            <a:lvl5pPr marL="1823753" indent="0">
              <a:buNone/>
              <a:defRPr sz="900"/>
            </a:lvl5pPr>
            <a:lvl6pPr marL="2279663" indent="0">
              <a:buNone/>
              <a:defRPr sz="900"/>
            </a:lvl6pPr>
            <a:lvl7pPr marL="2735589" indent="0">
              <a:buNone/>
              <a:defRPr sz="900"/>
            </a:lvl7pPr>
            <a:lvl8pPr marL="3191513" indent="0">
              <a:buNone/>
              <a:defRPr sz="900"/>
            </a:lvl8pPr>
            <a:lvl9pPr marL="364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79F3C-692C-4652-91BA-12C853E666B5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C09A-A547-41AC-8835-9E2EDCE95545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51374"/>
      </p:ext>
    </p:extLst>
  </p:cSld>
  <p:clrMapOvr>
    <a:masterClrMapping/>
  </p:clrMapOvr>
  <p:transition spd="med" advClick="0" advTm="3000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939" indent="0">
              <a:buNone/>
              <a:defRPr sz="2800"/>
            </a:lvl2pPr>
            <a:lvl3pPr marL="911880" indent="0">
              <a:buNone/>
              <a:defRPr sz="2400"/>
            </a:lvl3pPr>
            <a:lvl4pPr marL="1367792" indent="0">
              <a:buNone/>
              <a:defRPr sz="2000"/>
            </a:lvl4pPr>
            <a:lvl5pPr marL="1823753" indent="0">
              <a:buNone/>
              <a:defRPr sz="2000"/>
            </a:lvl5pPr>
            <a:lvl6pPr marL="2279663" indent="0">
              <a:buNone/>
              <a:defRPr sz="2000"/>
            </a:lvl6pPr>
            <a:lvl7pPr marL="2735589" indent="0">
              <a:buNone/>
              <a:defRPr sz="2000"/>
            </a:lvl7pPr>
            <a:lvl8pPr marL="3191513" indent="0">
              <a:buNone/>
              <a:defRPr sz="2000"/>
            </a:lvl8pPr>
            <a:lvl9pPr marL="3647454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39" indent="0">
              <a:buNone/>
              <a:defRPr sz="1200"/>
            </a:lvl2pPr>
            <a:lvl3pPr marL="911880" indent="0">
              <a:buNone/>
              <a:defRPr sz="1000"/>
            </a:lvl3pPr>
            <a:lvl4pPr marL="1367792" indent="0">
              <a:buNone/>
              <a:defRPr sz="900"/>
            </a:lvl4pPr>
            <a:lvl5pPr marL="1823753" indent="0">
              <a:buNone/>
              <a:defRPr sz="900"/>
            </a:lvl5pPr>
            <a:lvl6pPr marL="2279663" indent="0">
              <a:buNone/>
              <a:defRPr sz="900"/>
            </a:lvl6pPr>
            <a:lvl7pPr marL="2735589" indent="0">
              <a:buNone/>
              <a:defRPr sz="900"/>
            </a:lvl7pPr>
            <a:lvl8pPr marL="3191513" indent="0">
              <a:buNone/>
              <a:defRPr sz="900"/>
            </a:lvl8pPr>
            <a:lvl9pPr marL="364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87210-CAAB-488D-A4A6-3DCD1A355D59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6A201-89AF-4A70-AE7C-CA6542AA5136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544006"/>
      </p:ext>
    </p:extLst>
  </p:cSld>
  <p:clrMapOvr>
    <a:masterClrMapping/>
  </p:clrMapOvr>
  <p:transition spd="med" advClick="0" advTm="3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201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0B47-DEEB-4ACB-850B-36B95A5991AA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23C5-1A8F-4E34-89DF-F759FC2182CC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902054"/>
      </p:ext>
    </p:extLst>
  </p:cSld>
  <p:clrMapOvr>
    <a:masterClrMapping/>
  </p:clrMapOvr>
  <p:transition spd="med" advClick="0" advTm="3000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DF9B-00F8-48D6-892C-77EBEF6DBBC7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49D8-A3CB-4FA0-ACC3-DA9309B5F61B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869195"/>
      </p:ext>
    </p:extLst>
  </p:cSld>
  <p:clrMapOvr>
    <a:masterClrMapping/>
  </p:clrMapOvr>
  <p:transition spd="med" advClick="0" advTm="3000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927538"/>
      </p:ext>
    </p:extLst>
  </p:cSld>
  <p:clrMapOvr>
    <a:masterClrMapping/>
  </p:clrMapOvr>
  <p:transition advTm="3000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052EC-EA03-439B-8BC5-3E545F7B1B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0006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5DB95-FB00-4D6C-B8EE-118EAA6127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8351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E353A-920D-44EF-844A-E951E7D80A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105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8E18-D43A-4C8F-98EF-2B11F92E21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82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9" indent="0">
              <a:buNone/>
              <a:defRPr sz="2000" b="1"/>
            </a:lvl2pPr>
            <a:lvl3pPr marL="911880" indent="0">
              <a:buNone/>
              <a:defRPr sz="1800" b="1"/>
            </a:lvl3pPr>
            <a:lvl4pPr marL="1367792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63" indent="0">
              <a:buNone/>
              <a:defRPr sz="1600" b="1"/>
            </a:lvl6pPr>
            <a:lvl7pPr marL="2735589" indent="0">
              <a:buNone/>
              <a:defRPr sz="1600" b="1"/>
            </a:lvl7pPr>
            <a:lvl8pPr marL="3191513" indent="0">
              <a:buNone/>
              <a:defRPr sz="1600" b="1"/>
            </a:lvl8pPr>
            <a:lvl9pPr marL="364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39" indent="0">
              <a:buNone/>
              <a:defRPr sz="2000" b="1"/>
            </a:lvl2pPr>
            <a:lvl3pPr marL="911880" indent="0">
              <a:buNone/>
              <a:defRPr sz="1800" b="1"/>
            </a:lvl3pPr>
            <a:lvl4pPr marL="1367792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63" indent="0">
              <a:buNone/>
              <a:defRPr sz="1600" b="1"/>
            </a:lvl6pPr>
            <a:lvl7pPr marL="2735589" indent="0">
              <a:buNone/>
              <a:defRPr sz="1600" b="1"/>
            </a:lvl7pPr>
            <a:lvl8pPr marL="3191513" indent="0">
              <a:buNone/>
              <a:defRPr sz="1600" b="1"/>
            </a:lvl8pPr>
            <a:lvl9pPr marL="364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3C38C-7405-4A44-A5D0-26ED12C51A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533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A73D-8184-4055-BD30-0D4DD6D89B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591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082C-A84C-4F58-BEBD-32B8223F80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561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895"/>
            <a:ext cx="9144000" cy="9144000"/>
          </a:xfrm>
          <a:prstGeom prst="rect">
            <a:avLst/>
          </a:prstGeom>
          <a:solidFill>
            <a:srgbClr val="0B13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90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39" indent="0">
              <a:buNone/>
              <a:defRPr sz="1200"/>
            </a:lvl2pPr>
            <a:lvl3pPr marL="911880" indent="0">
              <a:buNone/>
              <a:defRPr sz="1000"/>
            </a:lvl3pPr>
            <a:lvl4pPr marL="1367792" indent="0">
              <a:buNone/>
              <a:defRPr sz="900"/>
            </a:lvl4pPr>
            <a:lvl5pPr marL="1823753" indent="0">
              <a:buNone/>
              <a:defRPr sz="900"/>
            </a:lvl5pPr>
            <a:lvl6pPr marL="2279663" indent="0">
              <a:buNone/>
              <a:defRPr sz="900"/>
            </a:lvl6pPr>
            <a:lvl7pPr marL="2735589" indent="0">
              <a:buNone/>
              <a:defRPr sz="900"/>
            </a:lvl7pPr>
            <a:lvl8pPr marL="3191513" indent="0">
              <a:buNone/>
              <a:defRPr sz="900"/>
            </a:lvl8pPr>
            <a:lvl9pPr marL="364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59F6-83FF-4FC3-9288-F803A58E6D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712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939" indent="0">
              <a:buNone/>
              <a:defRPr sz="2800"/>
            </a:lvl2pPr>
            <a:lvl3pPr marL="911880" indent="0">
              <a:buNone/>
              <a:defRPr sz="2400"/>
            </a:lvl3pPr>
            <a:lvl4pPr marL="1367792" indent="0">
              <a:buNone/>
              <a:defRPr sz="2000"/>
            </a:lvl4pPr>
            <a:lvl5pPr marL="1823753" indent="0">
              <a:buNone/>
              <a:defRPr sz="2000"/>
            </a:lvl5pPr>
            <a:lvl6pPr marL="2279663" indent="0">
              <a:buNone/>
              <a:defRPr sz="2000"/>
            </a:lvl6pPr>
            <a:lvl7pPr marL="2735589" indent="0">
              <a:buNone/>
              <a:defRPr sz="2000"/>
            </a:lvl7pPr>
            <a:lvl8pPr marL="3191513" indent="0">
              <a:buNone/>
              <a:defRPr sz="2000"/>
            </a:lvl8pPr>
            <a:lvl9pPr marL="364745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39" indent="0">
              <a:buNone/>
              <a:defRPr sz="1200"/>
            </a:lvl2pPr>
            <a:lvl3pPr marL="911880" indent="0">
              <a:buNone/>
              <a:defRPr sz="1000"/>
            </a:lvl3pPr>
            <a:lvl4pPr marL="1367792" indent="0">
              <a:buNone/>
              <a:defRPr sz="900"/>
            </a:lvl4pPr>
            <a:lvl5pPr marL="1823753" indent="0">
              <a:buNone/>
              <a:defRPr sz="900"/>
            </a:lvl5pPr>
            <a:lvl6pPr marL="2279663" indent="0">
              <a:buNone/>
              <a:defRPr sz="900"/>
            </a:lvl6pPr>
            <a:lvl7pPr marL="2735589" indent="0">
              <a:buNone/>
              <a:defRPr sz="900"/>
            </a:lvl7pPr>
            <a:lvl8pPr marL="3191513" indent="0">
              <a:buNone/>
              <a:defRPr sz="900"/>
            </a:lvl8pPr>
            <a:lvl9pPr marL="364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7F042-290B-4C98-BA7D-7F7B770D8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9242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6D7C8-9E8F-4856-92EF-A8F123C7AA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4900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2559-37A0-40B5-94A2-5919F6433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488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86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45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10" indent="0" algn="ctr">
              <a:buNone/>
              <a:defRPr sz="1600"/>
            </a:lvl5pPr>
            <a:lvl6pPr marL="2285887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1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80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50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57200" y="5761039"/>
            <a:ext cx="822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92564" y="54245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43484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7200" y="6126164"/>
            <a:ext cx="1525747" cy="2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04" r:id="rId6"/>
    <p:sldLayoutId id="214748370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Avenir Medium"/>
          <a:ea typeface="+mj-ea"/>
          <a:cs typeface="Avenir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4301" tIns="32150" rIns="64301" bIns="321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4301" tIns="32150" rIns="64301" bIns="321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4301" tIns="32150" rIns="64301" bIns="321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71" fontAlgn="auto">
              <a:spcBef>
                <a:spcPts val="0"/>
              </a:spcBef>
              <a:spcAft>
                <a:spcPts val="0"/>
              </a:spcAft>
            </a:pPr>
            <a:fld id="{D8F11BC9-2CF4-0247-8DCE-E8F54C977F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71" fontAlgn="auto">
                <a:spcBef>
                  <a:spcPts val="0"/>
                </a:spcBef>
                <a:spcAft>
                  <a:spcPts val="0"/>
                </a:spcAft>
              </a:pPr>
              <a:t>4/10/2019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4301" tIns="32150" rIns="64301" bIns="321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4301" tIns="32150" rIns="64301" bIns="321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71" fontAlgn="auto">
              <a:spcBef>
                <a:spcPts val="0"/>
              </a:spcBef>
              <a:spcAft>
                <a:spcPts val="0"/>
              </a:spcAft>
            </a:pPr>
            <a:fld id="{BEC372DE-AAF7-0343-8F28-FD28DE50C9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7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5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3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1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6" tIns="45588" rIns="91176" bIns="455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0" hangingPunct="0">
              <a:defRPr/>
            </a:pPr>
            <a:endParaRPr lang="en-US">
              <a:latin typeface="Times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eaLnBrk="0" hangingPunct="0">
              <a:defRPr/>
            </a:pPr>
            <a:endParaRPr lang="en-US">
              <a:latin typeface="Times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hangingPunct="0">
              <a:defRPr/>
            </a:pPr>
            <a:fld id="{7E3D3E00-8260-41A9-8678-A2BC45ABFC85}" type="slidenum">
              <a:rPr lang="en-US">
                <a:latin typeface="Times" pitchFamily="18" charset="0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59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1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677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37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1948" indent="-34194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883" indent="-28496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15" indent="-2279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5771" indent="-22797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1689" indent="-22797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7622" indent="-2279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3566" indent="-2279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9487" indent="-2279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5436" indent="-2279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9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80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2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5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6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89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1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454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6" tIns="45588" rIns="91176" bIns="455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176" tIns="45588" rIns="91176" bIns="4558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10BD90-A338-4958-ABC7-1F06416B783F}" type="datetimeFigureOut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2019/04/10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176" tIns="45588" rIns="91176" bIns="4558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176" tIns="45588" rIns="91176" bIns="4558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554599-AB0A-48FA-AFA2-44C46338B562}" type="slidenum">
              <a:rPr lang="en-Z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Z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med" advClick="0" advTm="3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9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8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7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37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948" indent="-34194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83" indent="-2849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15" indent="-2279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71" indent="-2279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9" indent="-2279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622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566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487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436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9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80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2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5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6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89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1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454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6" tIns="45588" rIns="91176" bIns="455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176" tIns="45588" rIns="91176" bIns="455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176" tIns="45588" rIns="91176" bIns="455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176" tIns="45588" rIns="91176" bIns="455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ABD60CCF-51C9-4E59-89B1-76FFC3E59142}" type="slidenum">
              <a:rPr lang="en-US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4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9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8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7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37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948" indent="-34194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83" indent="-28496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15" indent="-2279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71" indent="-2279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9" indent="-2279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622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566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487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436" indent="-227970" algn="l" defTabSz="911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9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80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2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5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6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89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13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454" algn="l" defTabSz="911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hyperlink" Target="https://www.google.co.za/url?sa=i&amp;rct=j&amp;q=&amp;esrc=s&amp;source=images&amp;cd=&amp;cad=rja&amp;uact=8&amp;ved=2ahUKEwjH6Y610_7cAhVSiRoKHR72DwUQjRx6BAgBEAU&amp;url=https://nakedsecurity.sophos.com/2016/07/15/card-fraud-now-hits-nearly-one-third-of-consumers-worldwide/&amp;psig=AOvVaw38pb65DkEBh1XFgFlY2yGT&amp;ust=153495828167855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gif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3" descr="DSC0005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  <p:sp>
        <p:nvSpPr>
          <p:cNvPr id="242691" name="Rectangle 2"/>
          <p:cNvSpPr>
            <a:spLocks noGrp="1" noChangeArrowheads="1"/>
          </p:cNvSpPr>
          <p:nvPr>
            <p:ph type="title"/>
          </p:nvPr>
        </p:nvSpPr>
        <p:spPr>
          <a:xfrm>
            <a:off x="-270570" y="773832"/>
            <a:ext cx="6624638" cy="1143000"/>
          </a:xfrm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rgbClr val="003057"/>
                </a:solidFill>
              </a:rPr>
              <a:t>Nelson Mandela University</a:t>
            </a:r>
            <a:br>
              <a:rPr lang="en-US" sz="5400" b="1" dirty="0">
                <a:solidFill>
                  <a:srgbClr val="003057"/>
                </a:solidFill>
              </a:rPr>
            </a:br>
            <a:r>
              <a:rPr lang="en-US" sz="5400" b="1" dirty="0">
                <a:solidFill>
                  <a:srgbClr val="003057"/>
                </a:solidFill>
              </a:rPr>
              <a:t> </a:t>
            </a:r>
            <a:r>
              <a:rPr lang="en-US" sz="4000" b="1" i="1" dirty="0">
                <a:solidFill>
                  <a:srgbClr val="003057"/>
                </a:solidFill>
              </a:rPr>
              <a:t>Ocean Sciences Strategy</a:t>
            </a:r>
          </a:p>
        </p:txBody>
      </p:sp>
    </p:spTree>
    <p:extLst>
      <p:ext uri="{BB962C8B-B14F-4D97-AF65-F5344CB8AC3E}">
        <p14:creationId xmlns:p14="http://schemas.microsoft.com/office/powerpoint/2010/main" val="10773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72894786"/>
              </p:ext>
            </p:extLst>
          </p:nvPr>
        </p:nvGraphicFramePr>
        <p:xfrm>
          <a:off x="162232" y="1179871"/>
          <a:ext cx="8834284" cy="4719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7672" y="383458"/>
            <a:ext cx="805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0D1F"/>
                </a:solidFill>
              </a:rPr>
              <a:t>Ocean sciences: Key deliverables</a:t>
            </a:r>
          </a:p>
        </p:txBody>
      </p:sp>
    </p:spTree>
    <p:extLst>
      <p:ext uri="{BB962C8B-B14F-4D97-AF65-F5344CB8AC3E}">
        <p14:creationId xmlns:p14="http://schemas.microsoft.com/office/powerpoint/2010/main" val="115997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5196" y="250581"/>
            <a:ext cx="821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Cross-cutting ocean sciences themes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" y="1016403"/>
            <a:ext cx="8340213" cy="50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0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80151841"/>
              </p:ext>
            </p:extLst>
          </p:nvPr>
        </p:nvGraphicFramePr>
        <p:xfrm>
          <a:off x="340744" y="1173708"/>
          <a:ext cx="8462512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744" y="370936"/>
            <a:ext cx="846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0D1F"/>
                </a:solidFill>
              </a:rPr>
              <a:t>Imperatives of ocean sciences strategy</a:t>
            </a:r>
          </a:p>
        </p:txBody>
      </p:sp>
    </p:spTree>
    <p:extLst>
      <p:ext uri="{BB962C8B-B14F-4D97-AF65-F5344CB8AC3E}">
        <p14:creationId xmlns:p14="http://schemas.microsoft.com/office/powerpoint/2010/main" val="318287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24123156"/>
              </p:ext>
            </p:extLst>
          </p:nvPr>
        </p:nvGraphicFramePr>
        <p:xfrm>
          <a:off x="0" y="1164565"/>
          <a:ext cx="9144000" cy="4753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1540" y="293714"/>
            <a:ext cx="866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Existing capabilities in ocean sciences</a:t>
            </a:r>
          </a:p>
        </p:txBody>
      </p:sp>
    </p:spTree>
    <p:extLst>
      <p:ext uri="{BB962C8B-B14F-4D97-AF65-F5344CB8AC3E}">
        <p14:creationId xmlns:p14="http://schemas.microsoft.com/office/powerpoint/2010/main" val="1547276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0" y="1164565"/>
          <a:ext cx="9144000" cy="4753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1540" y="293713"/>
            <a:ext cx="866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Emerging capabilities in ocean sciences</a:t>
            </a:r>
          </a:p>
        </p:txBody>
      </p:sp>
    </p:spTree>
    <p:extLst>
      <p:ext uri="{BB962C8B-B14F-4D97-AF65-F5344CB8AC3E}">
        <p14:creationId xmlns:p14="http://schemas.microsoft.com/office/powerpoint/2010/main" val="3312391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0DAA60-8308-47DB-827C-226BA5DF34F5}"/>
              </a:ext>
            </a:extLst>
          </p:cNvPr>
          <p:cNvGrpSpPr/>
          <p:nvPr/>
        </p:nvGrpSpPr>
        <p:grpSpPr>
          <a:xfrm>
            <a:off x="1035844" y="1071563"/>
            <a:ext cx="7294934" cy="2271663"/>
            <a:chOff x="717324" y="507842"/>
            <a:chExt cx="11178223" cy="39543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3B6557-9729-43EA-ACE5-564D3DD90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324" y="508000"/>
              <a:ext cx="5208394" cy="325845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91DDE5-C454-42D3-AF54-997603FB7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1221" y="507842"/>
              <a:ext cx="4971097" cy="32586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F21B95-75CF-41BF-BD99-EB75D7705B2F}"/>
                </a:ext>
              </a:extLst>
            </p:cNvPr>
            <p:cNvSpPr txBox="1"/>
            <p:nvPr/>
          </p:nvSpPr>
          <p:spPr>
            <a:xfrm>
              <a:off x="2045448" y="3962400"/>
              <a:ext cx="3274772" cy="49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66" b="1" dirty="0">
                  <a:latin typeface="Century Gothic" panose="020B0502020202020204" pitchFamily="34" charset="0"/>
                </a:rPr>
                <a:t>Abalone (</a:t>
              </a:r>
              <a:r>
                <a:rPr lang="en-ZA" sz="1266" b="1" i="1" dirty="0" err="1">
                  <a:latin typeface="Century Gothic" panose="020B0502020202020204" pitchFamily="34" charset="0"/>
                </a:rPr>
                <a:t>Haliotis</a:t>
              </a:r>
              <a:r>
                <a:rPr lang="en-ZA" sz="1266" b="1" i="1" dirty="0">
                  <a:latin typeface="Century Gothic" panose="020B0502020202020204" pitchFamily="34" charset="0"/>
                </a:rPr>
                <a:t> </a:t>
              </a:r>
              <a:r>
                <a:rPr lang="en-ZA" sz="1266" b="1" i="1" dirty="0" err="1">
                  <a:latin typeface="Century Gothic" panose="020B0502020202020204" pitchFamily="34" charset="0"/>
                </a:rPr>
                <a:t>Midae</a:t>
              </a:r>
              <a:r>
                <a:rPr lang="en-ZA" sz="1266" b="1" i="1" dirty="0">
                  <a:latin typeface="Century Gothic" panose="020B0502020202020204" pitchFamily="34" charset="0"/>
                </a:rPr>
                <a:t>)</a:t>
              </a:r>
              <a:endParaRPr lang="en-ZA" sz="1266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78AB4B-99A3-4B97-BCC1-A4E4EB8F2274}"/>
                </a:ext>
              </a:extLst>
            </p:cNvPr>
            <p:cNvSpPr txBox="1"/>
            <p:nvPr/>
          </p:nvSpPr>
          <p:spPr>
            <a:xfrm>
              <a:off x="6810464" y="3962400"/>
              <a:ext cx="5085083" cy="49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66" b="1" dirty="0">
                  <a:latin typeface="Century Gothic" panose="020B0502020202020204" pitchFamily="34" charset="0"/>
                </a:rPr>
                <a:t>West Coast Rock Lobster (</a:t>
              </a:r>
              <a:r>
                <a:rPr lang="en-ZA" sz="1266" b="1" i="1" dirty="0" err="1">
                  <a:latin typeface="Century Gothic" panose="020B0502020202020204" pitchFamily="34" charset="0"/>
                </a:rPr>
                <a:t>Jasus</a:t>
              </a:r>
              <a:r>
                <a:rPr lang="en-ZA" sz="1266" b="1" i="1" dirty="0">
                  <a:latin typeface="Century Gothic" panose="020B0502020202020204" pitchFamily="34" charset="0"/>
                </a:rPr>
                <a:t> </a:t>
              </a:r>
              <a:r>
                <a:rPr lang="en-ZA" sz="1266" b="1" i="1" dirty="0" err="1">
                  <a:latin typeface="Century Gothic" panose="020B0502020202020204" pitchFamily="34" charset="0"/>
                </a:rPr>
                <a:t>lalandii</a:t>
              </a:r>
              <a:r>
                <a:rPr lang="en-ZA" sz="1266" b="1" i="1" dirty="0">
                  <a:latin typeface="Century Gothic" panose="020B0502020202020204" pitchFamily="34" charset="0"/>
                </a:rPr>
                <a:t>)</a:t>
              </a:r>
              <a:endParaRPr lang="en-ZA" sz="1266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491258" y="373415"/>
            <a:ext cx="6268641" cy="482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94" dirty="0"/>
              <a:t>The Problem: Our vulnerable species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83" y="3375422"/>
            <a:ext cx="3396991" cy="19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8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0"/>
            <a:ext cx="9165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70"/>
            <a:ext cx="9144000" cy="56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44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sanbi.org/wp-content/uploads/2018/05/abalo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873"/>
            <a:ext cx="5181600" cy="338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 result for small abalone pictur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91" y="0"/>
            <a:ext cx="5006109" cy="3288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30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30" y="949207"/>
            <a:ext cx="5555110" cy="555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/>
          <p:cNvSpPr txBox="1">
            <a:spLocks/>
          </p:cNvSpPr>
          <p:nvPr/>
        </p:nvSpPr>
        <p:spPr>
          <a:xfrm>
            <a:off x="457200" y="184443"/>
            <a:ext cx="8229600" cy="481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120D1F"/>
                </a:solidFill>
                <a:latin typeface="+mn-lt"/>
              </a:rPr>
              <a:t>Our vision: knowledge for a sustainable future </a:t>
            </a:r>
          </a:p>
        </p:txBody>
      </p:sp>
    </p:spTree>
    <p:extLst>
      <p:ext uri="{BB962C8B-B14F-4D97-AF65-F5344CB8AC3E}">
        <p14:creationId xmlns:p14="http://schemas.microsoft.com/office/powerpoint/2010/main" val="426707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7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6"/>
            <a:ext cx="8229600" cy="649216"/>
          </a:xfrm>
        </p:spPr>
        <p:txBody>
          <a:bodyPr/>
          <a:lstStyle/>
          <a:p>
            <a:pPr algn="ctr"/>
            <a:r>
              <a:rPr lang="en-ZA" sz="4219" dirty="0">
                <a:latin typeface="Arial" panose="020B0604020202020204" pitchFamily="34" charset="0"/>
                <a:cs typeface="Arial" panose="020B0604020202020204" pitchFamily="34" charset="0"/>
              </a:rPr>
              <a:t>Cross-border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373"/>
            <a:ext cx="9144000" cy="61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0094"/>
          </a:xfrm>
        </p:spPr>
        <p:txBody>
          <a:bodyPr/>
          <a:lstStyle/>
          <a:p>
            <a:pPr algn="ctr"/>
            <a:r>
              <a:rPr lang="en-ZA" sz="4219" dirty="0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094"/>
            <a:ext cx="9144000" cy="6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2839641"/>
            <a:ext cx="8229600" cy="865621"/>
          </a:xfrm>
        </p:spPr>
        <p:txBody>
          <a:bodyPr/>
          <a:lstStyle/>
          <a:p>
            <a:pPr algn="ctr"/>
            <a:r>
              <a:rPr lang="en-ZA" sz="2812" dirty="0">
                <a:latin typeface="Arial" panose="020B0604020202020204" pitchFamily="34" charset="0"/>
                <a:cs typeface="Arial" panose="020B0604020202020204" pitchFamily="34" charset="0"/>
              </a:rPr>
              <a:t>What is the FCO and officers from other agencies dealing with (in many instances without knowing it)?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58800" y="2558473"/>
            <a:ext cx="7430655" cy="2711233"/>
          </a:xfr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r>
              <a:rPr lang="en-ZA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FCO and officers from other agencies dealing with (in many instances without knowing it)?</a:t>
            </a:r>
            <a:endParaRPr lang="en-Z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rau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84"/>
            <a:ext cx="2260866" cy="18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90" y="1724242"/>
            <a:ext cx="2872892" cy="224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498"/>
            <a:ext cx="4304109" cy="2823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234"/>
            <a:ext cx="2260866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0" y="4018360"/>
            <a:ext cx="4839890" cy="2820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0"/>
            <a:ext cx="4134199" cy="18828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29250" y="2303859"/>
            <a:ext cx="3161109" cy="12322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94" dirty="0"/>
              <a:t>So … how do they weigh up?</a:t>
            </a:r>
          </a:p>
        </p:txBody>
      </p:sp>
    </p:spTree>
    <p:extLst>
      <p:ext uri="{BB962C8B-B14F-4D97-AF65-F5344CB8AC3E}">
        <p14:creationId xmlns:p14="http://schemas.microsoft.com/office/powerpoint/2010/main" val="29518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011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96578" y="1928813"/>
            <a:ext cx="1821656" cy="1017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87" dirty="0"/>
              <a:t>Organised crime</a:t>
            </a:r>
          </a:p>
        </p:txBody>
      </p:sp>
      <p:sp>
        <p:nvSpPr>
          <p:cNvPr id="4" name="Down Arrow 3"/>
          <p:cNvSpPr/>
          <p:nvPr/>
        </p:nvSpPr>
        <p:spPr>
          <a:xfrm>
            <a:off x="5589984" y="3696890"/>
            <a:ext cx="1071563" cy="902256"/>
          </a:xfrm>
          <a:prstGeom prst="downArrow">
            <a:avLst>
              <a:gd name="adj1" fmla="val 50000"/>
              <a:gd name="adj2" fmla="val 424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66" dirty="0"/>
              <a:t>FCO &amp; police</a:t>
            </a:r>
          </a:p>
        </p:txBody>
      </p:sp>
    </p:spTree>
    <p:extLst>
      <p:ext uri="{BB962C8B-B14F-4D97-AF65-F5344CB8AC3E}">
        <p14:creationId xmlns:p14="http://schemas.microsoft.com/office/powerpoint/2010/main" val="26873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ustomersrock.files.wordpress.com/2007/04/thank-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3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457200" y="126727"/>
            <a:ext cx="8229600" cy="481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120D1F"/>
                </a:solidFill>
              </a:rPr>
              <a:t>Global sustainable development goals</a:t>
            </a:r>
          </a:p>
        </p:txBody>
      </p:sp>
      <p:pic>
        <p:nvPicPr>
          <p:cNvPr id="2050" name="Picture 2" descr="Image result for sustainable development go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5" y="823415"/>
            <a:ext cx="6465351" cy="51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4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433138" y="125701"/>
            <a:ext cx="8229600" cy="481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120D1F"/>
                </a:solidFill>
              </a:rPr>
              <a:t>African Union Agenda 2063</a:t>
            </a:r>
          </a:p>
        </p:txBody>
      </p:sp>
      <p:pic>
        <p:nvPicPr>
          <p:cNvPr id="3084" name="Picture 12" descr="Image result for african union agenda 2063 go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2" y="1067950"/>
            <a:ext cx="7705735" cy="43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9"/>
            <a:ext cx="914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361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433138" y="341361"/>
            <a:ext cx="8229600" cy="481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120D1F"/>
                </a:solidFill>
              </a:rPr>
              <a:t>Some facts about South Africa’s oceans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15901530"/>
              </p:ext>
            </p:extLst>
          </p:nvPr>
        </p:nvGraphicFramePr>
        <p:xfrm>
          <a:off x="-438130" y="1492371"/>
          <a:ext cx="5769255" cy="437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17451045"/>
              </p:ext>
            </p:extLst>
          </p:nvPr>
        </p:nvGraphicFramePr>
        <p:xfrm>
          <a:off x="3835043" y="1483743"/>
          <a:ext cx="5766158" cy="4384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8692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181593"/>
              </p:ext>
            </p:extLst>
          </p:nvPr>
        </p:nvGraphicFramePr>
        <p:xfrm>
          <a:off x="179388" y="793943"/>
          <a:ext cx="885710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91531" y="220771"/>
            <a:ext cx="8662687" cy="4924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r>
              <a:rPr lang="en-ZA" altLang="en-US" sz="3200" b="1" dirty="0">
                <a:solidFill>
                  <a:srgbClr val="120D1F"/>
                </a:solidFill>
                <a:latin typeface="+mn-lt"/>
              </a:rPr>
              <a:t>Operation </a:t>
            </a:r>
            <a:r>
              <a:rPr lang="en-ZA" altLang="en-US" sz="3200" b="1" dirty="0" err="1">
                <a:solidFill>
                  <a:srgbClr val="120D1F"/>
                </a:solidFill>
                <a:latin typeface="+mn-lt"/>
              </a:rPr>
              <a:t>Phakisa</a:t>
            </a:r>
            <a:r>
              <a:rPr lang="en-ZA" altLang="en-US" sz="3200" b="1" dirty="0">
                <a:solidFill>
                  <a:srgbClr val="120D1F"/>
                </a:solidFill>
                <a:latin typeface="+mn-lt"/>
              </a:rPr>
              <a:t>: Oceans economy sectors </a:t>
            </a:r>
          </a:p>
        </p:txBody>
      </p:sp>
    </p:spTree>
    <p:extLst>
      <p:ext uri="{BB962C8B-B14F-4D97-AF65-F5344CB8AC3E}">
        <p14:creationId xmlns:p14="http://schemas.microsoft.com/office/powerpoint/2010/main" val="2473387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4283967" cy="5328591"/>
          </a:xfrm>
        </p:spPr>
        <p:txBody>
          <a:bodyPr/>
          <a:lstStyle/>
          <a:p>
            <a:pPr algn="l"/>
            <a:r>
              <a:rPr lang="en-ZA" sz="3600" dirty="0">
                <a:solidFill>
                  <a:schemeClr val="bg1"/>
                </a:solidFill>
                <a:latin typeface="Calibri" pitchFamily="34" charset="0"/>
              </a:rPr>
              <a:t>   Nelson Mandela    University – host to</a:t>
            </a:r>
            <a:r>
              <a:rPr lang="en-ZA" sz="40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ZA" sz="4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40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ZA" sz="4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2400" dirty="0">
                <a:solidFill>
                  <a:schemeClr val="bg1"/>
                </a:solidFill>
                <a:latin typeface="Calibri" pitchFamily="34" charset="0"/>
              </a:rPr>
              <a:t>Coastal and Marine</a:t>
            </a:r>
            <a:br>
              <a:rPr lang="en-ZA" sz="2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2400" dirty="0">
                <a:solidFill>
                  <a:schemeClr val="bg1"/>
                </a:solidFill>
                <a:latin typeface="Calibri" pitchFamily="34" charset="0"/>
              </a:rPr>
              <a:t>Research Institute</a:t>
            </a:r>
            <a:r>
              <a:rPr lang="en-ZA" sz="32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ZA" sz="3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3200" dirty="0">
                <a:solidFill>
                  <a:schemeClr val="bg1"/>
                </a:solidFill>
                <a:latin typeface="Calibri" pitchFamily="34" charset="0"/>
              </a:rPr>
              <a:t>	</a:t>
            </a:r>
            <a:br>
              <a:rPr lang="en-ZA" sz="3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3200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en-ZA" sz="2400" i="1" dirty="0">
                <a:solidFill>
                  <a:schemeClr val="bg1"/>
                </a:solidFill>
                <a:latin typeface="Calibri" pitchFamily="34" charset="0"/>
              </a:rPr>
              <a:t>and</a:t>
            </a:r>
            <a:br>
              <a:rPr lang="en-ZA" sz="2400" i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2400" i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ZA" sz="2400" i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2400" dirty="0">
                <a:solidFill>
                  <a:schemeClr val="bg1"/>
                </a:solidFill>
                <a:latin typeface="Calibri" pitchFamily="34" charset="0"/>
              </a:rPr>
              <a:t>South African International Maritime Institute</a:t>
            </a:r>
            <a:br>
              <a:rPr lang="en-ZA" sz="2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ZA" sz="2400" dirty="0">
                <a:solidFill>
                  <a:schemeClr val="bg1"/>
                </a:solidFill>
                <a:latin typeface="Calibri" pitchFamily="34" charset="0"/>
              </a:rPr>
              <a:t>(SAIMI)</a:t>
            </a:r>
          </a:p>
        </p:txBody>
      </p:sp>
      <p:pic>
        <p:nvPicPr>
          <p:cNvPr id="143363" name="Picture 2" descr="H:\My Documents\Presentations\Scenes of around PE\CapeRecie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96839"/>
            <a:ext cx="4508500" cy="671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92896"/>
            <a:ext cx="1756238" cy="1005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907704" y="5517232"/>
            <a:ext cx="2376264" cy="836712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733256"/>
            <a:ext cx="2146300" cy="406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4862983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953000" y="4076700"/>
            <a:ext cx="762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6" tIns="45588" rIns="91176" bIns="4558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5569" y="3429000"/>
            <a:ext cx="1754187" cy="50323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76" tIns="45588" rIns="91176" bIns="4558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Port Elizabeth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1979613" y="1700213"/>
            <a:ext cx="4608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76" tIns="45588" rIns="91176" bIns="4558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Geneva"/>
              </a:rPr>
              <a:t>Sea Surface Temperature Map</a:t>
            </a:r>
          </a:p>
        </p:txBody>
      </p:sp>
      <p:sp>
        <p:nvSpPr>
          <p:cNvPr id="27654" name="Hexagon 5"/>
          <p:cNvSpPr>
            <a:spLocks noChangeArrowheads="1"/>
          </p:cNvSpPr>
          <p:nvPr/>
        </p:nvSpPr>
        <p:spPr bwMode="auto">
          <a:xfrm>
            <a:off x="4859394" y="4005263"/>
            <a:ext cx="217487" cy="215900"/>
          </a:xfrm>
          <a:prstGeom prst="hexagon">
            <a:avLst>
              <a:gd name="adj" fmla="val 25184"/>
              <a:gd name="vf" fmla="val 11547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176" tIns="45588" rIns="91176" bIns="4558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2721968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88766" y="1809093"/>
          <a:ext cx="7587588" cy="46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21740" y="353740"/>
            <a:ext cx="5266926" cy="54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8" tIns="32148" rIns="64298" bIns="32148"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3159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itchFamily="34" charset="0"/>
              </a:rPr>
              <a:t>Our Ocean Sciences Strategy</a:t>
            </a:r>
            <a:endParaRPr kumimoji="0" lang="en-US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20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6B3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6B3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defRPr sz="4000" b="1" dirty="0">
            <a:solidFill>
              <a:schemeClr val="bg1"/>
            </a:solidFill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576</Words>
  <Application>Microsoft Office PowerPoint</Application>
  <PresentationFormat>On-screen Show (4:3)</PresentationFormat>
  <Paragraphs>82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ＭＳ Ｐゴシック</vt:lpstr>
      <vt:lpstr>Arial</vt:lpstr>
      <vt:lpstr>Avenir Medium</vt:lpstr>
      <vt:lpstr>Calibri</vt:lpstr>
      <vt:lpstr>Calibri Light</vt:lpstr>
      <vt:lpstr>Century Gothic</vt:lpstr>
      <vt:lpstr>Geneva</vt:lpstr>
      <vt:lpstr>Times</vt:lpstr>
      <vt:lpstr>Times New Roman</vt:lpstr>
      <vt:lpstr>Office Theme</vt:lpstr>
      <vt:lpstr>12_Office Theme</vt:lpstr>
      <vt:lpstr>Blank Presentation</vt:lpstr>
      <vt:lpstr>1_Office Theme</vt:lpstr>
      <vt:lpstr>5_Office Theme</vt:lpstr>
      <vt:lpstr>Nelson Mandela University  Ocean Sciences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Nelson Mandela    University – host to  Coastal and Marine Research Institute    and  South African International Maritime Institute (SAIMI)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Cross-border</vt:lpstr>
      <vt:lpstr>Organisation</vt:lpstr>
      <vt:lpstr>What is the FCO and officers from other agencies dealing with (in many instances without knowing it)?</vt:lpstr>
      <vt:lpstr>PowerPoint Presentation</vt:lpstr>
      <vt:lpstr>PowerPoint Presentation</vt:lpstr>
      <vt:lpstr>PowerPoint Presentation</vt:lpstr>
    </vt:vector>
  </TitlesOfParts>
  <Company>Creative Caterpillar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Caterpillar</dc:creator>
  <cp:lastModifiedBy>Van As, Hennie (Prof) (Bird Street Campus)</cp:lastModifiedBy>
  <cp:revision>177</cp:revision>
  <dcterms:created xsi:type="dcterms:W3CDTF">2017-07-13T06:38:01Z</dcterms:created>
  <dcterms:modified xsi:type="dcterms:W3CDTF">2019-04-10T08:32:32Z</dcterms:modified>
</cp:coreProperties>
</file>