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2"/>
  </p:notesMasterIdLst>
  <p:handoutMasterIdLst>
    <p:handoutMasterId r:id="rId23"/>
  </p:handoutMasterIdLst>
  <p:sldIdLst>
    <p:sldId id="256" r:id="rId2"/>
    <p:sldId id="287" r:id="rId3"/>
    <p:sldId id="340" r:id="rId4"/>
    <p:sldId id="372" r:id="rId5"/>
    <p:sldId id="375" r:id="rId6"/>
    <p:sldId id="400" r:id="rId7"/>
    <p:sldId id="401" r:id="rId8"/>
    <p:sldId id="402" r:id="rId9"/>
    <p:sldId id="376" r:id="rId10"/>
    <p:sldId id="410" r:id="rId11"/>
    <p:sldId id="370" r:id="rId12"/>
    <p:sldId id="411" r:id="rId13"/>
    <p:sldId id="412" r:id="rId14"/>
    <p:sldId id="413" r:id="rId15"/>
    <p:sldId id="414" r:id="rId16"/>
    <p:sldId id="415" r:id="rId17"/>
    <p:sldId id="416" r:id="rId18"/>
    <p:sldId id="417" r:id="rId19"/>
    <p:sldId id="418" r:id="rId20"/>
    <p:sldId id="289" r:id="rId21"/>
  </p:sldIdLst>
  <p:sldSz cx="9144000" cy="6858000" type="screen4x3"/>
  <p:notesSz cx="6797675" cy="9928225"/>
  <p:defaultTextStyle>
    <a:defPPr>
      <a:defRPr lang="nl-BE"/>
    </a:defPPr>
    <a:lvl1pPr algn="l" rtl="0" eaLnBrk="0" fontAlgn="base" hangingPunct="0">
      <a:spcBef>
        <a:spcPct val="0"/>
      </a:spcBef>
      <a:spcAft>
        <a:spcPct val="0"/>
      </a:spcAft>
      <a:defRPr sz="4400" kern="1200">
        <a:solidFill>
          <a:schemeClr val="tx2"/>
        </a:solidFill>
        <a:latin typeface="Arial" panose="020B0604020202020204" pitchFamily="34" charset="0"/>
        <a:ea typeface="+mn-ea"/>
        <a:cs typeface="+mn-cs"/>
      </a:defRPr>
    </a:lvl1pPr>
    <a:lvl2pPr marL="457200" algn="l" rtl="0" eaLnBrk="0" fontAlgn="base" hangingPunct="0">
      <a:spcBef>
        <a:spcPct val="0"/>
      </a:spcBef>
      <a:spcAft>
        <a:spcPct val="0"/>
      </a:spcAft>
      <a:defRPr sz="4400" kern="1200">
        <a:solidFill>
          <a:schemeClr val="tx2"/>
        </a:solidFill>
        <a:latin typeface="Arial" panose="020B0604020202020204" pitchFamily="34" charset="0"/>
        <a:ea typeface="+mn-ea"/>
        <a:cs typeface="+mn-cs"/>
      </a:defRPr>
    </a:lvl2pPr>
    <a:lvl3pPr marL="914400" algn="l" rtl="0" eaLnBrk="0" fontAlgn="base" hangingPunct="0">
      <a:spcBef>
        <a:spcPct val="0"/>
      </a:spcBef>
      <a:spcAft>
        <a:spcPct val="0"/>
      </a:spcAft>
      <a:defRPr sz="4400" kern="1200">
        <a:solidFill>
          <a:schemeClr val="tx2"/>
        </a:solidFill>
        <a:latin typeface="Arial" panose="020B0604020202020204" pitchFamily="34" charset="0"/>
        <a:ea typeface="+mn-ea"/>
        <a:cs typeface="+mn-cs"/>
      </a:defRPr>
    </a:lvl3pPr>
    <a:lvl4pPr marL="1371600" algn="l" rtl="0" eaLnBrk="0" fontAlgn="base" hangingPunct="0">
      <a:spcBef>
        <a:spcPct val="0"/>
      </a:spcBef>
      <a:spcAft>
        <a:spcPct val="0"/>
      </a:spcAft>
      <a:defRPr sz="4400" kern="1200">
        <a:solidFill>
          <a:schemeClr val="tx2"/>
        </a:solidFill>
        <a:latin typeface="Arial" panose="020B0604020202020204" pitchFamily="34" charset="0"/>
        <a:ea typeface="+mn-ea"/>
        <a:cs typeface="+mn-cs"/>
      </a:defRPr>
    </a:lvl4pPr>
    <a:lvl5pPr marL="1828800" algn="l" rtl="0" eaLnBrk="0" fontAlgn="base" hangingPunct="0">
      <a:spcBef>
        <a:spcPct val="0"/>
      </a:spcBef>
      <a:spcAft>
        <a:spcPct val="0"/>
      </a:spcAft>
      <a:defRPr sz="4400" kern="1200">
        <a:solidFill>
          <a:schemeClr val="tx2"/>
        </a:solidFill>
        <a:latin typeface="Arial" panose="020B0604020202020204" pitchFamily="34" charset="0"/>
        <a:ea typeface="+mn-ea"/>
        <a:cs typeface="+mn-cs"/>
      </a:defRPr>
    </a:lvl5pPr>
    <a:lvl6pPr marL="2286000" algn="l" defTabSz="914400" rtl="0" eaLnBrk="1" latinLnBrk="0" hangingPunct="1">
      <a:defRPr sz="4400" kern="1200">
        <a:solidFill>
          <a:schemeClr val="tx2"/>
        </a:solidFill>
        <a:latin typeface="Arial" panose="020B0604020202020204" pitchFamily="34" charset="0"/>
        <a:ea typeface="+mn-ea"/>
        <a:cs typeface="+mn-cs"/>
      </a:defRPr>
    </a:lvl6pPr>
    <a:lvl7pPr marL="2743200" algn="l" defTabSz="914400" rtl="0" eaLnBrk="1" latinLnBrk="0" hangingPunct="1">
      <a:defRPr sz="4400" kern="1200">
        <a:solidFill>
          <a:schemeClr val="tx2"/>
        </a:solidFill>
        <a:latin typeface="Arial" panose="020B0604020202020204" pitchFamily="34" charset="0"/>
        <a:ea typeface="+mn-ea"/>
        <a:cs typeface="+mn-cs"/>
      </a:defRPr>
    </a:lvl7pPr>
    <a:lvl8pPr marL="3200400" algn="l" defTabSz="914400" rtl="0" eaLnBrk="1" latinLnBrk="0" hangingPunct="1">
      <a:defRPr sz="4400" kern="1200">
        <a:solidFill>
          <a:schemeClr val="tx2"/>
        </a:solidFill>
        <a:latin typeface="Arial" panose="020B0604020202020204" pitchFamily="34" charset="0"/>
        <a:ea typeface="+mn-ea"/>
        <a:cs typeface="+mn-cs"/>
      </a:defRPr>
    </a:lvl8pPr>
    <a:lvl9pPr marL="3657600" algn="l" defTabSz="914400" rtl="0" eaLnBrk="1" latinLnBrk="0" hangingPunct="1">
      <a:defRPr sz="4400" kern="1200">
        <a:solidFill>
          <a:schemeClr val="tx2"/>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F449"/>
    <a:srgbClr val="5F604A"/>
    <a:srgbClr val="3E242C"/>
    <a:srgbClr val="FE8582"/>
    <a:srgbClr val="8C826E"/>
    <a:srgbClr val="ABB202"/>
    <a:srgbClr val="7F7358"/>
    <a:srgbClr val="808000"/>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91" autoAdjust="0"/>
    <p:restoredTop sz="86386" autoAdjust="0"/>
  </p:normalViewPr>
  <p:slideViewPr>
    <p:cSldViewPr snapToGrid="0">
      <p:cViewPr varScale="1">
        <p:scale>
          <a:sx n="121" d="100"/>
          <a:sy n="121" d="100"/>
        </p:scale>
        <p:origin x="126" y="528"/>
      </p:cViewPr>
      <p:guideLst>
        <p:guide orient="horz" pos="2160"/>
        <p:guide pos="2880"/>
      </p:guideLst>
    </p:cSldViewPr>
  </p:slideViewPr>
  <p:outlineViewPr>
    <p:cViewPr>
      <p:scale>
        <a:sx n="33" d="100"/>
        <a:sy n="33" d="100"/>
      </p:scale>
      <p:origin x="0" y="-1032"/>
    </p:cViewPr>
  </p:outlineViewPr>
  <p:notesTextViewPr>
    <p:cViewPr>
      <p:scale>
        <a:sx n="100" d="100"/>
        <a:sy n="100" d="100"/>
      </p:scale>
      <p:origin x="0" y="0"/>
    </p:cViewPr>
  </p:notesTextViewPr>
  <p:sorterViewPr>
    <p:cViewPr>
      <p:scale>
        <a:sx n="66" d="100"/>
        <a:sy n="66" d="100"/>
      </p:scale>
      <p:origin x="0" y="2496"/>
    </p:cViewPr>
  </p:sorterViewPr>
  <p:notesViewPr>
    <p:cSldViewPr snapToGrid="0">
      <p:cViewPr>
        <p:scale>
          <a:sx n="100" d="100"/>
          <a:sy n="100" d="100"/>
        </p:scale>
        <p:origin x="-1500" y="-72"/>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ADA8073B-46CB-4C6C-80C7-9760AABC1F10}"/>
              </a:ext>
            </a:extLst>
          </p:cNvPr>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a:solidFill>
                  <a:schemeClr val="tx1"/>
                </a:solidFill>
              </a:defRPr>
            </a:lvl1pPr>
          </a:lstStyle>
          <a:p>
            <a:pPr>
              <a:defRPr/>
            </a:pPr>
            <a:endParaRPr lang="en-GB"/>
          </a:p>
        </p:txBody>
      </p:sp>
      <p:sp>
        <p:nvSpPr>
          <p:cNvPr id="107523" name="Rectangle 3">
            <a:extLst>
              <a:ext uri="{FF2B5EF4-FFF2-40B4-BE49-F238E27FC236}">
                <a16:creationId xmlns:a16="http://schemas.microsoft.com/office/drawing/2014/main" id="{40C7C651-2072-4BE2-BA7A-D6CE3B9891CF}"/>
              </a:ext>
            </a:extLst>
          </p:cNvPr>
          <p:cNvSpPr>
            <a:spLocks noGrp="1" noChangeArrowheads="1"/>
          </p:cNvSpPr>
          <p:nvPr>
            <p:ph type="dt" sz="quarter"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solidFill>
                  <a:schemeClr val="tx1"/>
                </a:solidFill>
              </a:defRPr>
            </a:lvl1pPr>
          </a:lstStyle>
          <a:p>
            <a:pPr>
              <a:defRPr/>
            </a:pPr>
            <a:endParaRPr lang="en-GB"/>
          </a:p>
        </p:txBody>
      </p:sp>
      <p:sp>
        <p:nvSpPr>
          <p:cNvPr id="107524" name="Rectangle 4">
            <a:extLst>
              <a:ext uri="{FF2B5EF4-FFF2-40B4-BE49-F238E27FC236}">
                <a16:creationId xmlns:a16="http://schemas.microsoft.com/office/drawing/2014/main" id="{ED0FB827-89F5-4948-87D5-18DD233658EA}"/>
              </a:ext>
            </a:extLst>
          </p:cNvPr>
          <p:cNvSpPr>
            <a:spLocks noGrp="1" noChangeArrowheads="1"/>
          </p:cNvSpPr>
          <p:nvPr>
            <p:ph type="ftr" sz="quarter" idx="2"/>
          </p:nvPr>
        </p:nvSpPr>
        <p:spPr bwMode="auto">
          <a:xfrm>
            <a:off x="0" y="9429750"/>
            <a:ext cx="294640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a:solidFill>
                  <a:schemeClr val="tx1"/>
                </a:solidFill>
              </a:defRPr>
            </a:lvl1pPr>
          </a:lstStyle>
          <a:p>
            <a:pPr>
              <a:defRPr/>
            </a:pPr>
            <a:endParaRPr lang="en-GB"/>
          </a:p>
        </p:txBody>
      </p:sp>
      <p:sp>
        <p:nvSpPr>
          <p:cNvPr id="107525" name="Rectangle 5">
            <a:extLst>
              <a:ext uri="{FF2B5EF4-FFF2-40B4-BE49-F238E27FC236}">
                <a16:creationId xmlns:a16="http://schemas.microsoft.com/office/drawing/2014/main" id="{936C4E73-A829-4C74-BC78-936EFA01D3F6}"/>
              </a:ext>
            </a:extLst>
          </p:cNvPr>
          <p:cNvSpPr>
            <a:spLocks noGrp="1" noChangeArrowheads="1"/>
          </p:cNvSpPr>
          <p:nvPr>
            <p:ph type="sldNum" sz="quarter" idx="3"/>
          </p:nvPr>
        </p:nvSpPr>
        <p:spPr bwMode="auto">
          <a:xfrm>
            <a:off x="3849688" y="9429750"/>
            <a:ext cx="294640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solidFill>
                  <a:schemeClr val="tx1"/>
                </a:solidFill>
              </a:defRPr>
            </a:lvl1pPr>
          </a:lstStyle>
          <a:p>
            <a:pPr>
              <a:defRPr/>
            </a:pPr>
            <a:fld id="{21A18CE2-321A-42CE-A077-BF43E4CAC71B}" type="slidenum">
              <a:rPr lang="en-GB" altLang="nl-BE"/>
              <a:pPr>
                <a:defRPr/>
              </a:pPr>
              <a:t>‹nr.›</a:t>
            </a:fld>
            <a:endParaRPr lang="en-GB" altLang="nl-B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45D3A56A-6DE2-4735-8A82-DF55153F0456}"/>
              </a:ext>
            </a:extLst>
          </p:cNvPr>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3174" tIns="46587" rIns="93174" bIns="46587" numCol="1" anchor="t" anchorCtr="0" compatLnSpc="1">
            <a:prstTxWarp prst="textNoShape">
              <a:avLst/>
            </a:prstTxWarp>
          </a:bodyPr>
          <a:lstStyle>
            <a:lvl1pPr algn="l" defTabSz="931863" eaLnBrk="1" hangingPunct="1">
              <a:defRPr sz="1200">
                <a:solidFill>
                  <a:schemeClr val="tx1"/>
                </a:solidFill>
              </a:defRPr>
            </a:lvl1pPr>
          </a:lstStyle>
          <a:p>
            <a:pPr>
              <a:defRPr/>
            </a:pPr>
            <a:endParaRPr lang="nl-BE"/>
          </a:p>
        </p:txBody>
      </p:sp>
      <p:sp>
        <p:nvSpPr>
          <p:cNvPr id="4099" name="Rectangle 3">
            <a:extLst>
              <a:ext uri="{FF2B5EF4-FFF2-40B4-BE49-F238E27FC236}">
                <a16:creationId xmlns:a16="http://schemas.microsoft.com/office/drawing/2014/main" id="{DC7F5F12-AAA2-4265-A159-5687C0F6D8AA}"/>
              </a:ext>
            </a:extLst>
          </p:cNvPr>
          <p:cNvSpPr>
            <a:spLocks noGrp="1" noChangeArrowheads="1"/>
          </p:cNvSpPr>
          <p:nvPr>
            <p:ph type="dt" idx="1"/>
          </p:nvPr>
        </p:nvSpPr>
        <p:spPr bwMode="auto">
          <a:xfrm>
            <a:off x="3849688" y="0"/>
            <a:ext cx="2946400" cy="495300"/>
          </a:xfrm>
          <a:prstGeom prst="rect">
            <a:avLst/>
          </a:prstGeom>
          <a:noFill/>
          <a:ln w="9525">
            <a:noFill/>
            <a:miter lim="800000"/>
            <a:headEnd/>
            <a:tailEnd/>
          </a:ln>
          <a:effectLst/>
        </p:spPr>
        <p:txBody>
          <a:bodyPr vert="horz" wrap="square" lIns="93174" tIns="46587" rIns="93174" bIns="46587" numCol="1" anchor="t" anchorCtr="0" compatLnSpc="1">
            <a:prstTxWarp prst="textNoShape">
              <a:avLst/>
            </a:prstTxWarp>
          </a:bodyPr>
          <a:lstStyle>
            <a:lvl1pPr algn="r" defTabSz="931863" eaLnBrk="1" hangingPunct="1">
              <a:defRPr sz="1200">
                <a:solidFill>
                  <a:schemeClr val="tx1"/>
                </a:solidFill>
              </a:defRPr>
            </a:lvl1pPr>
          </a:lstStyle>
          <a:p>
            <a:pPr>
              <a:defRPr/>
            </a:pPr>
            <a:endParaRPr lang="nl-BE"/>
          </a:p>
        </p:txBody>
      </p:sp>
      <p:sp>
        <p:nvSpPr>
          <p:cNvPr id="3076" name="Rectangle 4">
            <a:extLst>
              <a:ext uri="{FF2B5EF4-FFF2-40B4-BE49-F238E27FC236}">
                <a16:creationId xmlns:a16="http://schemas.microsoft.com/office/drawing/2014/main" id="{25DC6EDB-697A-4531-B820-6A9EDC291933}"/>
              </a:ext>
            </a:extLst>
          </p:cNvPr>
          <p:cNvSpPr>
            <a:spLocks noGrp="1" noRot="1" noChangeAspect="1" noChangeArrowheads="1" noTextEdit="1"/>
          </p:cNvSpPr>
          <p:nvPr>
            <p:ph type="sldImg" idx="2"/>
          </p:nvPr>
        </p:nvSpPr>
        <p:spPr bwMode="auto">
          <a:xfrm>
            <a:off x="919163" y="746125"/>
            <a:ext cx="4959350" cy="37211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a:extLst>
              <a:ext uri="{FF2B5EF4-FFF2-40B4-BE49-F238E27FC236}">
                <a16:creationId xmlns:a16="http://schemas.microsoft.com/office/drawing/2014/main" id="{D60F2A13-0F41-4346-A73D-B90E336ADB9D}"/>
              </a:ext>
            </a:extLst>
          </p:cNvPr>
          <p:cNvSpPr>
            <a:spLocks noGrp="1" noChangeArrowheads="1"/>
          </p:cNvSpPr>
          <p:nvPr>
            <p:ph type="body" sz="quarter" idx="3"/>
          </p:nvPr>
        </p:nvSpPr>
        <p:spPr bwMode="auto">
          <a:xfrm>
            <a:off x="679450" y="4714875"/>
            <a:ext cx="5438775" cy="4467225"/>
          </a:xfrm>
          <a:prstGeom prst="rect">
            <a:avLst/>
          </a:prstGeom>
          <a:noFill/>
          <a:ln w="9525">
            <a:noFill/>
            <a:miter lim="800000"/>
            <a:headEnd/>
            <a:tailEnd/>
          </a:ln>
          <a:effectLst/>
        </p:spPr>
        <p:txBody>
          <a:bodyPr vert="horz" wrap="square" lIns="93174" tIns="46587" rIns="93174" bIns="46587" numCol="1" anchor="t" anchorCtr="0" compatLnSpc="1">
            <a:prstTxWarp prst="textNoShape">
              <a:avLst/>
            </a:prstTxWarp>
          </a:bodyPr>
          <a:lstStyle/>
          <a:p>
            <a:pPr lvl="0"/>
            <a:r>
              <a:rPr lang="nl-BE" noProof="0"/>
              <a:t>Click to edit Master text styles</a:t>
            </a:r>
          </a:p>
          <a:p>
            <a:pPr lvl="1"/>
            <a:r>
              <a:rPr lang="nl-BE" noProof="0"/>
              <a:t>Second level</a:t>
            </a:r>
          </a:p>
          <a:p>
            <a:pPr lvl="2"/>
            <a:r>
              <a:rPr lang="nl-BE" noProof="0"/>
              <a:t>Third level</a:t>
            </a:r>
          </a:p>
          <a:p>
            <a:pPr lvl="3"/>
            <a:r>
              <a:rPr lang="nl-BE" noProof="0"/>
              <a:t>Fourth level</a:t>
            </a:r>
          </a:p>
          <a:p>
            <a:pPr lvl="4"/>
            <a:r>
              <a:rPr lang="nl-BE" noProof="0"/>
              <a:t>Fifth level</a:t>
            </a:r>
          </a:p>
        </p:txBody>
      </p:sp>
      <p:sp>
        <p:nvSpPr>
          <p:cNvPr id="4102" name="Rectangle 6">
            <a:extLst>
              <a:ext uri="{FF2B5EF4-FFF2-40B4-BE49-F238E27FC236}">
                <a16:creationId xmlns:a16="http://schemas.microsoft.com/office/drawing/2014/main" id="{EC8E8850-CF23-42E7-963C-3406B391799E}"/>
              </a:ext>
            </a:extLst>
          </p:cNvPr>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3174" tIns="46587" rIns="93174" bIns="46587" numCol="1" anchor="b" anchorCtr="0" compatLnSpc="1">
            <a:prstTxWarp prst="textNoShape">
              <a:avLst/>
            </a:prstTxWarp>
          </a:bodyPr>
          <a:lstStyle>
            <a:lvl1pPr algn="l" defTabSz="931863" eaLnBrk="1" hangingPunct="1">
              <a:defRPr sz="1200">
                <a:solidFill>
                  <a:schemeClr val="tx1"/>
                </a:solidFill>
              </a:defRPr>
            </a:lvl1pPr>
          </a:lstStyle>
          <a:p>
            <a:pPr>
              <a:defRPr/>
            </a:pPr>
            <a:endParaRPr lang="nl-BE"/>
          </a:p>
        </p:txBody>
      </p:sp>
      <p:sp>
        <p:nvSpPr>
          <p:cNvPr id="4103" name="Rectangle 7">
            <a:extLst>
              <a:ext uri="{FF2B5EF4-FFF2-40B4-BE49-F238E27FC236}">
                <a16:creationId xmlns:a16="http://schemas.microsoft.com/office/drawing/2014/main" id="{CEAC8D96-4446-4227-B363-FCCA97E7FF62}"/>
              </a:ext>
            </a:extLst>
          </p:cNvPr>
          <p:cNvSpPr>
            <a:spLocks noGrp="1" noChangeArrowheads="1"/>
          </p:cNvSpPr>
          <p:nvPr>
            <p:ph type="sldNum" sz="quarter" idx="5"/>
          </p:nvPr>
        </p:nvSpPr>
        <p:spPr bwMode="auto">
          <a:xfrm>
            <a:off x="3849688" y="9431338"/>
            <a:ext cx="2946400" cy="495300"/>
          </a:xfrm>
          <a:prstGeom prst="rect">
            <a:avLst/>
          </a:prstGeom>
          <a:noFill/>
          <a:ln w="9525">
            <a:noFill/>
            <a:miter lim="800000"/>
            <a:headEnd/>
            <a:tailEnd/>
          </a:ln>
          <a:effectLst/>
        </p:spPr>
        <p:txBody>
          <a:bodyPr vert="horz" wrap="square" lIns="93174" tIns="46587" rIns="93174" bIns="46587" numCol="1" anchor="b" anchorCtr="0" compatLnSpc="1">
            <a:prstTxWarp prst="textNoShape">
              <a:avLst/>
            </a:prstTxWarp>
          </a:bodyPr>
          <a:lstStyle>
            <a:lvl1pPr algn="r" defTabSz="931863" eaLnBrk="1" hangingPunct="1">
              <a:defRPr sz="1200">
                <a:solidFill>
                  <a:schemeClr val="tx1"/>
                </a:solidFill>
              </a:defRPr>
            </a:lvl1pPr>
          </a:lstStyle>
          <a:p>
            <a:pPr>
              <a:defRPr/>
            </a:pPr>
            <a:fld id="{5252F301-30FE-4AD6-B15A-77CAF1AF25C2}" type="slidenum">
              <a:rPr lang="nl-BE" altLang="nl-BE"/>
              <a:pPr>
                <a:defRPr/>
              </a:pPr>
              <a:t>‹nr.›</a:t>
            </a:fld>
            <a:endParaRPr lang="nl-BE" altLang="nl-B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6F52053A-741F-472D-90C7-448D82184FE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200">
                <a:solidFill>
                  <a:schemeClr val="tx1"/>
                </a:solidFill>
                <a:latin typeface="Arial" panose="020B0604020202020204" pitchFamily="34" charset="0"/>
              </a:defRPr>
            </a:lvl1pPr>
            <a:lvl2pPr marL="742950" indent="-285750" defTabSz="931863">
              <a:spcBef>
                <a:spcPct val="30000"/>
              </a:spcBef>
              <a:defRPr sz="1200">
                <a:solidFill>
                  <a:schemeClr val="tx1"/>
                </a:solidFill>
                <a:latin typeface="Arial" panose="020B0604020202020204" pitchFamily="34" charset="0"/>
              </a:defRPr>
            </a:lvl2pPr>
            <a:lvl3pPr marL="1143000" indent="-228600" defTabSz="931863">
              <a:spcBef>
                <a:spcPct val="30000"/>
              </a:spcBef>
              <a:defRPr sz="1200">
                <a:solidFill>
                  <a:schemeClr val="tx1"/>
                </a:solidFill>
                <a:latin typeface="Arial" panose="020B0604020202020204" pitchFamily="34" charset="0"/>
              </a:defRPr>
            </a:lvl3pPr>
            <a:lvl4pPr marL="1600200" indent="-228600" defTabSz="931863">
              <a:spcBef>
                <a:spcPct val="30000"/>
              </a:spcBef>
              <a:defRPr sz="1200">
                <a:solidFill>
                  <a:schemeClr val="tx1"/>
                </a:solidFill>
                <a:latin typeface="Arial" panose="020B0604020202020204" pitchFamily="34" charset="0"/>
              </a:defRPr>
            </a:lvl4pPr>
            <a:lvl5pPr marL="2057400" indent="-228600" defTabSz="931863">
              <a:spcBef>
                <a:spcPct val="30000"/>
              </a:spcBef>
              <a:defRPr sz="1200">
                <a:solidFill>
                  <a:schemeClr val="tx1"/>
                </a:solidFill>
                <a:latin typeface="Arial" panose="020B0604020202020204" pitchFamily="34" charset="0"/>
              </a:defRPr>
            </a:lvl5pPr>
            <a:lvl6pPr marL="2514600" indent="-228600" defTabSz="9318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318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318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318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4F0E1F7-DF54-45E0-893D-563496042D52}" type="slidenum">
              <a:rPr lang="nl-BE" altLang="nl-BE" smtClean="0"/>
              <a:pPr>
                <a:spcBef>
                  <a:spcPct val="0"/>
                </a:spcBef>
              </a:pPr>
              <a:t>1</a:t>
            </a:fld>
            <a:endParaRPr lang="nl-BE" altLang="nl-BE" dirty="0"/>
          </a:p>
        </p:txBody>
      </p:sp>
      <p:sp>
        <p:nvSpPr>
          <p:cNvPr id="6147" name="Rectangle 2">
            <a:extLst>
              <a:ext uri="{FF2B5EF4-FFF2-40B4-BE49-F238E27FC236}">
                <a16:creationId xmlns:a16="http://schemas.microsoft.com/office/drawing/2014/main" id="{D50D2EE3-598F-4CB7-BCD0-4A65D761E19A}"/>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3C289289-3059-44EA-9D9B-1CC8D8128FA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nl-BE"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DB34A9EA-724D-4C2B-BD86-DC7A2B1E29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200">
                <a:solidFill>
                  <a:schemeClr val="tx1"/>
                </a:solidFill>
                <a:latin typeface="Arial" panose="020B0604020202020204" pitchFamily="34" charset="0"/>
              </a:defRPr>
            </a:lvl1pPr>
            <a:lvl2pPr marL="742950" indent="-285750" defTabSz="931863">
              <a:spcBef>
                <a:spcPct val="30000"/>
              </a:spcBef>
              <a:defRPr sz="1200">
                <a:solidFill>
                  <a:schemeClr val="tx1"/>
                </a:solidFill>
                <a:latin typeface="Arial" panose="020B0604020202020204" pitchFamily="34" charset="0"/>
              </a:defRPr>
            </a:lvl2pPr>
            <a:lvl3pPr marL="1143000" indent="-228600" defTabSz="931863">
              <a:spcBef>
                <a:spcPct val="30000"/>
              </a:spcBef>
              <a:defRPr sz="1200">
                <a:solidFill>
                  <a:schemeClr val="tx1"/>
                </a:solidFill>
                <a:latin typeface="Arial" panose="020B0604020202020204" pitchFamily="34" charset="0"/>
              </a:defRPr>
            </a:lvl3pPr>
            <a:lvl4pPr marL="1600200" indent="-228600" defTabSz="931863">
              <a:spcBef>
                <a:spcPct val="30000"/>
              </a:spcBef>
              <a:defRPr sz="1200">
                <a:solidFill>
                  <a:schemeClr val="tx1"/>
                </a:solidFill>
                <a:latin typeface="Arial" panose="020B0604020202020204" pitchFamily="34" charset="0"/>
              </a:defRPr>
            </a:lvl4pPr>
            <a:lvl5pPr marL="2057400" indent="-228600" defTabSz="931863">
              <a:spcBef>
                <a:spcPct val="30000"/>
              </a:spcBef>
              <a:defRPr sz="1200">
                <a:solidFill>
                  <a:schemeClr val="tx1"/>
                </a:solidFill>
                <a:latin typeface="Arial" panose="020B0604020202020204" pitchFamily="34" charset="0"/>
              </a:defRPr>
            </a:lvl5pPr>
            <a:lvl6pPr marL="2514600" indent="-228600" defTabSz="9318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318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318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318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E195601-4FCE-40B4-9E53-23CCAFB11A82}" type="slidenum">
              <a:rPr lang="nl-BE" altLang="nl-BE" smtClean="0"/>
              <a:pPr>
                <a:spcBef>
                  <a:spcPct val="0"/>
                </a:spcBef>
              </a:pPr>
              <a:t>2</a:t>
            </a:fld>
            <a:endParaRPr lang="nl-BE" altLang="nl-BE"/>
          </a:p>
        </p:txBody>
      </p:sp>
      <p:sp>
        <p:nvSpPr>
          <p:cNvPr id="8195" name="Rectangle 2">
            <a:extLst>
              <a:ext uri="{FF2B5EF4-FFF2-40B4-BE49-F238E27FC236}">
                <a16:creationId xmlns:a16="http://schemas.microsoft.com/office/drawing/2014/main" id="{1DD24ACA-FE5E-4FBD-B6B3-473CE68722D1}"/>
              </a:ext>
            </a:extLst>
          </p:cNvPr>
          <p:cNvSpPr>
            <a:spLocks noGrp="1" noRot="1" noChangeAspect="1" noChangeArrowheads="1" noTextEdit="1"/>
          </p:cNvSpPr>
          <p:nvPr>
            <p:ph type="sldImg"/>
          </p:nvPr>
        </p:nvSpPr>
        <p:spPr>
          <a:xfrm>
            <a:off x="917575" y="744538"/>
            <a:ext cx="4962525" cy="3722687"/>
          </a:xfrm>
          <a:ln/>
        </p:spPr>
      </p:sp>
      <p:sp>
        <p:nvSpPr>
          <p:cNvPr id="8196" name="Rectangle 3">
            <a:extLst>
              <a:ext uri="{FF2B5EF4-FFF2-40B4-BE49-F238E27FC236}">
                <a16:creationId xmlns:a16="http://schemas.microsoft.com/office/drawing/2014/main" id="{EA39775D-5BEE-4060-B613-28A67A159333}"/>
              </a:ext>
            </a:extLst>
          </p:cNvPr>
          <p:cNvSpPr>
            <a:spLocks noGrp="1" noChangeArrowheads="1"/>
          </p:cNvSpPr>
          <p:nvPr>
            <p:ph type="body" idx="1"/>
          </p:nvPr>
        </p:nvSpPr>
        <p:spPr>
          <a:xfrm>
            <a:off x="906463" y="4714875"/>
            <a:ext cx="4984750"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l-NL" altLang="nl-BE">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BFBED569-58AE-41C7-8D91-0578E436EE4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sz="4400">
                <a:solidFill>
                  <a:schemeClr val="tx2"/>
                </a:solidFill>
                <a:latin typeface="Arial" panose="020B0604020202020204" pitchFamily="34" charset="0"/>
              </a:defRPr>
            </a:lvl1pPr>
            <a:lvl2pPr marL="742950" indent="-285750" defTabSz="931863" eaLnBrk="0" hangingPunct="0">
              <a:defRPr sz="4400">
                <a:solidFill>
                  <a:schemeClr val="tx2"/>
                </a:solidFill>
                <a:latin typeface="Arial" panose="020B0604020202020204" pitchFamily="34" charset="0"/>
              </a:defRPr>
            </a:lvl2pPr>
            <a:lvl3pPr marL="1143000" indent="-228600" defTabSz="931863" eaLnBrk="0" hangingPunct="0">
              <a:defRPr sz="4400">
                <a:solidFill>
                  <a:schemeClr val="tx2"/>
                </a:solidFill>
                <a:latin typeface="Arial" panose="020B0604020202020204" pitchFamily="34" charset="0"/>
              </a:defRPr>
            </a:lvl3pPr>
            <a:lvl4pPr marL="1600200" indent="-228600" defTabSz="931863" eaLnBrk="0" hangingPunct="0">
              <a:defRPr sz="4400">
                <a:solidFill>
                  <a:schemeClr val="tx2"/>
                </a:solidFill>
                <a:latin typeface="Arial" panose="020B0604020202020204" pitchFamily="34" charset="0"/>
              </a:defRPr>
            </a:lvl4pPr>
            <a:lvl5pPr marL="2057400" indent="-228600" defTabSz="931863" eaLnBrk="0" hangingPunct="0">
              <a:defRPr sz="4400">
                <a:solidFill>
                  <a:schemeClr val="tx2"/>
                </a:solidFill>
                <a:latin typeface="Arial" panose="020B0604020202020204" pitchFamily="34" charset="0"/>
              </a:defRPr>
            </a:lvl5pPr>
            <a:lvl6pPr marL="2514600" indent="-228600" defTabSz="931863" eaLnBrk="0" fontAlgn="base" hangingPunct="0">
              <a:spcBef>
                <a:spcPct val="0"/>
              </a:spcBef>
              <a:spcAft>
                <a:spcPct val="0"/>
              </a:spcAft>
              <a:defRPr sz="4400">
                <a:solidFill>
                  <a:schemeClr val="tx2"/>
                </a:solidFill>
                <a:latin typeface="Arial" panose="020B0604020202020204" pitchFamily="34" charset="0"/>
              </a:defRPr>
            </a:lvl6pPr>
            <a:lvl7pPr marL="2971800" indent="-228600" defTabSz="931863" eaLnBrk="0" fontAlgn="base" hangingPunct="0">
              <a:spcBef>
                <a:spcPct val="0"/>
              </a:spcBef>
              <a:spcAft>
                <a:spcPct val="0"/>
              </a:spcAft>
              <a:defRPr sz="4400">
                <a:solidFill>
                  <a:schemeClr val="tx2"/>
                </a:solidFill>
                <a:latin typeface="Arial" panose="020B0604020202020204" pitchFamily="34" charset="0"/>
              </a:defRPr>
            </a:lvl7pPr>
            <a:lvl8pPr marL="3429000" indent="-228600" defTabSz="931863" eaLnBrk="0" fontAlgn="base" hangingPunct="0">
              <a:spcBef>
                <a:spcPct val="0"/>
              </a:spcBef>
              <a:spcAft>
                <a:spcPct val="0"/>
              </a:spcAft>
              <a:defRPr sz="4400">
                <a:solidFill>
                  <a:schemeClr val="tx2"/>
                </a:solidFill>
                <a:latin typeface="Arial" panose="020B0604020202020204" pitchFamily="34" charset="0"/>
              </a:defRPr>
            </a:lvl8pPr>
            <a:lvl9pPr marL="3886200" indent="-228600" defTabSz="931863" eaLnBrk="0" fontAlgn="base" hangingPunct="0">
              <a:spcBef>
                <a:spcPct val="0"/>
              </a:spcBef>
              <a:spcAft>
                <a:spcPct val="0"/>
              </a:spcAft>
              <a:defRPr sz="4400">
                <a:solidFill>
                  <a:schemeClr val="tx2"/>
                </a:solidFill>
                <a:latin typeface="Arial" panose="020B0604020202020204" pitchFamily="34" charset="0"/>
              </a:defRPr>
            </a:lvl9pPr>
          </a:lstStyle>
          <a:p>
            <a:pPr eaLnBrk="1" hangingPunct="1"/>
            <a:fld id="{304DFCEB-C14E-4B47-8AB8-9D407277A3FE}" type="slidenum">
              <a:rPr lang="nl-BE" altLang="nl-BE" sz="1200">
                <a:solidFill>
                  <a:schemeClr val="tx1"/>
                </a:solidFill>
              </a:rPr>
              <a:pPr eaLnBrk="1" hangingPunct="1"/>
              <a:t>3</a:t>
            </a:fld>
            <a:endParaRPr lang="nl-BE" altLang="nl-BE" sz="1200">
              <a:solidFill>
                <a:schemeClr val="tx1"/>
              </a:solidFill>
            </a:endParaRPr>
          </a:p>
        </p:txBody>
      </p:sp>
      <p:sp>
        <p:nvSpPr>
          <p:cNvPr id="25603" name="Rectangle 2">
            <a:extLst>
              <a:ext uri="{FF2B5EF4-FFF2-40B4-BE49-F238E27FC236}">
                <a16:creationId xmlns:a16="http://schemas.microsoft.com/office/drawing/2014/main" id="{6C655509-3935-4961-912F-88A70D826310}"/>
              </a:ext>
            </a:extLst>
          </p:cNvPr>
          <p:cNvSpPr>
            <a:spLocks noRot="1" noChangeArrowheads="1" noTextEdit="1"/>
          </p:cNvSpPr>
          <p:nvPr>
            <p:ph type="sldImg"/>
          </p:nvPr>
        </p:nvSpPr>
        <p:spPr>
          <a:xfrm>
            <a:off x="930275" y="739775"/>
            <a:ext cx="4938713" cy="3703638"/>
          </a:xfrm>
          <a:ln/>
        </p:spPr>
      </p:sp>
      <p:sp>
        <p:nvSpPr>
          <p:cNvPr id="25604" name="Rectangle 3">
            <a:extLst>
              <a:ext uri="{FF2B5EF4-FFF2-40B4-BE49-F238E27FC236}">
                <a16:creationId xmlns:a16="http://schemas.microsoft.com/office/drawing/2014/main" id="{1AFAB89C-BA86-46AB-BE14-332617FC336F}"/>
              </a:ext>
            </a:extLst>
          </p:cNvPr>
          <p:cNvSpPr>
            <a:spLocks noGrp="1" noChangeArrowheads="1"/>
          </p:cNvSpPr>
          <p:nvPr>
            <p:ph type="body" idx="1"/>
          </p:nvPr>
        </p:nvSpPr>
        <p:spPr>
          <a:xfrm>
            <a:off x="227013" y="4689475"/>
            <a:ext cx="6343650" cy="49387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374650" eaLnBrk="1" hangingPunct="1"/>
            <a:endParaRPr lang="en-GB" altLang="nl-BE" sz="1000">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6B717159-9F33-4874-B61C-595A9A50B04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sz="4400">
                <a:solidFill>
                  <a:schemeClr val="tx2"/>
                </a:solidFill>
                <a:latin typeface="Arial" panose="020B0604020202020204" pitchFamily="34" charset="0"/>
              </a:defRPr>
            </a:lvl1pPr>
            <a:lvl2pPr marL="742950" indent="-285750" defTabSz="931863" eaLnBrk="0" hangingPunct="0">
              <a:defRPr sz="4400">
                <a:solidFill>
                  <a:schemeClr val="tx2"/>
                </a:solidFill>
                <a:latin typeface="Arial" panose="020B0604020202020204" pitchFamily="34" charset="0"/>
              </a:defRPr>
            </a:lvl2pPr>
            <a:lvl3pPr marL="1143000" indent="-228600" defTabSz="931863" eaLnBrk="0" hangingPunct="0">
              <a:defRPr sz="4400">
                <a:solidFill>
                  <a:schemeClr val="tx2"/>
                </a:solidFill>
                <a:latin typeface="Arial" panose="020B0604020202020204" pitchFamily="34" charset="0"/>
              </a:defRPr>
            </a:lvl3pPr>
            <a:lvl4pPr marL="1600200" indent="-228600" defTabSz="931863" eaLnBrk="0" hangingPunct="0">
              <a:defRPr sz="4400">
                <a:solidFill>
                  <a:schemeClr val="tx2"/>
                </a:solidFill>
                <a:latin typeface="Arial" panose="020B0604020202020204" pitchFamily="34" charset="0"/>
              </a:defRPr>
            </a:lvl4pPr>
            <a:lvl5pPr marL="2057400" indent="-228600" defTabSz="931863" eaLnBrk="0" hangingPunct="0">
              <a:defRPr sz="4400">
                <a:solidFill>
                  <a:schemeClr val="tx2"/>
                </a:solidFill>
                <a:latin typeface="Arial" panose="020B0604020202020204" pitchFamily="34" charset="0"/>
              </a:defRPr>
            </a:lvl5pPr>
            <a:lvl6pPr marL="2514600" indent="-228600" defTabSz="931863" eaLnBrk="0" fontAlgn="base" hangingPunct="0">
              <a:spcBef>
                <a:spcPct val="0"/>
              </a:spcBef>
              <a:spcAft>
                <a:spcPct val="0"/>
              </a:spcAft>
              <a:defRPr sz="4400">
                <a:solidFill>
                  <a:schemeClr val="tx2"/>
                </a:solidFill>
                <a:latin typeface="Arial" panose="020B0604020202020204" pitchFamily="34" charset="0"/>
              </a:defRPr>
            </a:lvl6pPr>
            <a:lvl7pPr marL="2971800" indent="-228600" defTabSz="931863" eaLnBrk="0" fontAlgn="base" hangingPunct="0">
              <a:spcBef>
                <a:spcPct val="0"/>
              </a:spcBef>
              <a:spcAft>
                <a:spcPct val="0"/>
              </a:spcAft>
              <a:defRPr sz="4400">
                <a:solidFill>
                  <a:schemeClr val="tx2"/>
                </a:solidFill>
                <a:latin typeface="Arial" panose="020B0604020202020204" pitchFamily="34" charset="0"/>
              </a:defRPr>
            </a:lvl7pPr>
            <a:lvl8pPr marL="3429000" indent="-228600" defTabSz="931863" eaLnBrk="0" fontAlgn="base" hangingPunct="0">
              <a:spcBef>
                <a:spcPct val="0"/>
              </a:spcBef>
              <a:spcAft>
                <a:spcPct val="0"/>
              </a:spcAft>
              <a:defRPr sz="4400">
                <a:solidFill>
                  <a:schemeClr val="tx2"/>
                </a:solidFill>
                <a:latin typeface="Arial" panose="020B0604020202020204" pitchFamily="34" charset="0"/>
              </a:defRPr>
            </a:lvl8pPr>
            <a:lvl9pPr marL="3886200" indent="-228600" defTabSz="931863" eaLnBrk="0" fontAlgn="base" hangingPunct="0">
              <a:spcBef>
                <a:spcPct val="0"/>
              </a:spcBef>
              <a:spcAft>
                <a:spcPct val="0"/>
              </a:spcAft>
              <a:defRPr sz="4400">
                <a:solidFill>
                  <a:schemeClr val="tx2"/>
                </a:solidFill>
                <a:latin typeface="Arial" panose="020B0604020202020204" pitchFamily="34" charset="0"/>
              </a:defRPr>
            </a:lvl9pPr>
          </a:lstStyle>
          <a:p>
            <a:pPr eaLnBrk="1" hangingPunct="1"/>
            <a:fld id="{D995B73F-65B2-4C9C-8A22-D30C70E11D4F}" type="slidenum">
              <a:rPr lang="nl-BE" altLang="nl-BE" sz="1200">
                <a:solidFill>
                  <a:schemeClr val="tx1"/>
                </a:solidFill>
              </a:rPr>
              <a:pPr eaLnBrk="1" hangingPunct="1"/>
              <a:t>4</a:t>
            </a:fld>
            <a:endParaRPr lang="nl-BE" altLang="nl-BE" sz="1200">
              <a:solidFill>
                <a:schemeClr val="tx1"/>
              </a:solidFill>
            </a:endParaRPr>
          </a:p>
        </p:txBody>
      </p:sp>
      <p:sp>
        <p:nvSpPr>
          <p:cNvPr id="26627" name="Rectangle 2">
            <a:extLst>
              <a:ext uri="{FF2B5EF4-FFF2-40B4-BE49-F238E27FC236}">
                <a16:creationId xmlns:a16="http://schemas.microsoft.com/office/drawing/2014/main" id="{F19F8568-A55A-4963-8E08-C291E91AA30E}"/>
              </a:ext>
            </a:extLst>
          </p:cNvPr>
          <p:cNvSpPr>
            <a:spLocks noRot="1" noChangeArrowheads="1" noTextEdit="1"/>
          </p:cNvSpPr>
          <p:nvPr>
            <p:ph type="sldImg"/>
          </p:nvPr>
        </p:nvSpPr>
        <p:spPr>
          <a:xfrm>
            <a:off x="930275" y="739775"/>
            <a:ext cx="4938713" cy="3703638"/>
          </a:xfrm>
          <a:ln/>
        </p:spPr>
      </p:sp>
      <p:sp>
        <p:nvSpPr>
          <p:cNvPr id="26628" name="Rectangle 3">
            <a:extLst>
              <a:ext uri="{FF2B5EF4-FFF2-40B4-BE49-F238E27FC236}">
                <a16:creationId xmlns:a16="http://schemas.microsoft.com/office/drawing/2014/main" id="{D57FB79D-03C3-4F44-80EE-654A5211EB46}"/>
              </a:ext>
            </a:extLst>
          </p:cNvPr>
          <p:cNvSpPr>
            <a:spLocks noGrp="1" noChangeArrowheads="1"/>
          </p:cNvSpPr>
          <p:nvPr>
            <p:ph type="body" idx="1"/>
          </p:nvPr>
        </p:nvSpPr>
        <p:spPr>
          <a:xfrm>
            <a:off x="227013" y="4689475"/>
            <a:ext cx="6343650" cy="49387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374650" eaLnBrk="1" hangingPunct="1"/>
            <a:endParaRPr lang="en-GB" altLang="nl-BE" sz="1000">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5A8CD1E6-5A29-437F-B8A7-A1B4181330C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sz="4400">
                <a:solidFill>
                  <a:schemeClr val="tx2"/>
                </a:solidFill>
                <a:latin typeface="Arial" panose="020B0604020202020204" pitchFamily="34" charset="0"/>
              </a:defRPr>
            </a:lvl1pPr>
            <a:lvl2pPr marL="742950" indent="-285750" defTabSz="931863" eaLnBrk="0" hangingPunct="0">
              <a:defRPr sz="4400">
                <a:solidFill>
                  <a:schemeClr val="tx2"/>
                </a:solidFill>
                <a:latin typeface="Arial" panose="020B0604020202020204" pitchFamily="34" charset="0"/>
              </a:defRPr>
            </a:lvl2pPr>
            <a:lvl3pPr marL="1143000" indent="-228600" defTabSz="931863" eaLnBrk="0" hangingPunct="0">
              <a:defRPr sz="4400">
                <a:solidFill>
                  <a:schemeClr val="tx2"/>
                </a:solidFill>
                <a:latin typeface="Arial" panose="020B0604020202020204" pitchFamily="34" charset="0"/>
              </a:defRPr>
            </a:lvl3pPr>
            <a:lvl4pPr marL="1600200" indent="-228600" defTabSz="931863" eaLnBrk="0" hangingPunct="0">
              <a:defRPr sz="4400">
                <a:solidFill>
                  <a:schemeClr val="tx2"/>
                </a:solidFill>
                <a:latin typeface="Arial" panose="020B0604020202020204" pitchFamily="34" charset="0"/>
              </a:defRPr>
            </a:lvl4pPr>
            <a:lvl5pPr marL="2057400" indent="-228600" defTabSz="931863" eaLnBrk="0" hangingPunct="0">
              <a:defRPr sz="4400">
                <a:solidFill>
                  <a:schemeClr val="tx2"/>
                </a:solidFill>
                <a:latin typeface="Arial" panose="020B0604020202020204" pitchFamily="34" charset="0"/>
              </a:defRPr>
            </a:lvl5pPr>
            <a:lvl6pPr marL="2514600" indent="-228600" defTabSz="931863" eaLnBrk="0" fontAlgn="base" hangingPunct="0">
              <a:spcBef>
                <a:spcPct val="0"/>
              </a:spcBef>
              <a:spcAft>
                <a:spcPct val="0"/>
              </a:spcAft>
              <a:defRPr sz="4400">
                <a:solidFill>
                  <a:schemeClr val="tx2"/>
                </a:solidFill>
                <a:latin typeface="Arial" panose="020B0604020202020204" pitchFamily="34" charset="0"/>
              </a:defRPr>
            </a:lvl6pPr>
            <a:lvl7pPr marL="2971800" indent="-228600" defTabSz="931863" eaLnBrk="0" fontAlgn="base" hangingPunct="0">
              <a:spcBef>
                <a:spcPct val="0"/>
              </a:spcBef>
              <a:spcAft>
                <a:spcPct val="0"/>
              </a:spcAft>
              <a:defRPr sz="4400">
                <a:solidFill>
                  <a:schemeClr val="tx2"/>
                </a:solidFill>
                <a:latin typeface="Arial" panose="020B0604020202020204" pitchFamily="34" charset="0"/>
              </a:defRPr>
            </a:lvl7pPr>
            <a:lvl8pPr marL="3429000" indent="-228600" defTabSz="931863" eaLnBrk="0" fontAlgn="base" hangingPunct="0">
              <a:spcBef>
                <a:spcPct val="0"/>
              </a:spcBef>
              <a:spcAft>
                <a:spcPct val="0"/>
              </a:spcAft>
              <a:defRPr sz="4400">
                <a:solidFill>
                  <a:schemeClr val="tx2"/>
                </a:solidFill>
                <a:latin typeface="Arial" panose="020B0604020202020204" pitchFamily="34" charset="0"/>
              </a:defRPr>
            </a:lvl8pPr>
            <a:lvl9pPr marL="3886200" indent="-228600" defTabSz="931863" eaLnBrk="0" fontAlgn="base" hangingPunct="0">
              <a:spcBef>
                <a:spcPct val="0"/>
              </a:spcBef>
              <a:spcAft>
                <a:spcPct val="0"/>
              </a:spcAft>
              <a:defRPr sz="4400">
                <a:solidFill>
                  <a:schemeClr val="tx2"/>
                </a:solidFill>
                <a:latin typeface="Arial" panose="020B0604020202020204" pitchFamily="34" charset="0"/>
              </a:defRPr>
            </a:lvl9pPr>
          </a:lstStyle>
          <a:p>
            <a:pPr eaLnBrk="1" hangingPunct="1"/>
            <a:fld id="{FB43711F-DEF4-4389-96AF-9521F507B06D}" type="slidenum">
              <a:rPr lang="nl-BE" altLang="nl-BE" sz="1200">
                <a:solidFill>
                  <a:schemeClr val="tx1"/>
                </a:solidFill>
              </a:rPr>
              <a:pPr eaLnBrk="1" hangingPunct="1"/>
              <a:t>5</a:t>
            </a:fld>
            <a:endParaRPr lang="nl-BE" altLang="nl-BE" sz="1200">
              <a:solidFill>
                <a:schemeClr val="tx1"/>
              </a:solidFill>
            </a:endParaRPr>
          </a:p>
        </p:txBody>
      </p:sp>
      <p:sp>
        <p:nvSpPr>
          <p:cNvPr id="27651" name="Rectangle 2">
            <a:extLst>
              <a:ext uri="{FF2B5EF4-FFF2-40B4-BE49-F238E27FC236}">
                <a16:creationId xmlns:a16="http://schemas.microsoft.com/office/drawing/2014/main" id="{0FB18793-D8D9-4643-8644-27D42E082F66}"/>
              </a:ext>
            </a:extLst>
          </p:cNvPr>
          <p:cNvSpPr>
            <a:spLocks noRot="1" noChangeArrowheads="1" noTextEdit="1"/>
          </p:cNvSpPr>
          <p:nvPr>
            <p:ph type="sldImg"/>
          </p:nvPr>
        </p:nvSpPr>
        <p:spPr>
          <a:xfrm>
            <a:off x="930275" y="739775"/>
            <a:ext cx="4938713" cy="3703638"/>
          </a:xfrm>
          <a:ln/>
        </p:spPr>
      </p:sp>
      <p:sp>
        <p:nvSpPr>
          <p:cNvPr id="27652" name="Rectangle 3">
            <a:extLst>
              <a:ext uri="{FF2B5EF4-FFF2-40B4-BE49-F238E27FC236}">
                <a16:creationId xmlns:a16="http://schemas.microsoft.com/office/drawing/2014/main" id="{67C631FB-0976-4F8A-8108-106196795163}"/>
              </a:ext>
            </a:extLst>
          </p:cNvPr>
          <p:cNvSpPr>
            <a:spLocks noGrp="1" noChangeArrowheads="1"/>
          </p:cNvSpPr>
          <p:nvPr>
            <p:ph type="body" idx="1"/>
          </p:nvPr>
        </p:nvSpPr>
        <p:spPr>
          <a:xfrm>
            <a:off x="227013" y="4689475"/>
            <a:ext cx="6343650" cy="49387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374650" eaLnBrk="1" hangingPunct="1"/>
            <a:endParaRPr lang="en-GB" altLang="nl-BE" sz="1000">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9890C5D6-FC1B-4656-8332-D29B1450B89E}"/>
              </a:ext>
            </a:extLst>
          </p:cNvPr>
          <p:cNvSpPr>
            <a:spLocks noGrp="1" noRot="1" noChangeAspect="1" noTextEdit="1"/>
          </p:cNvSpPr>
          <p:nvPr>
            <p:ph type="sldImg"/>
          </p:nvPr>
        </p:nvSpPr>
        <p:spPr>
          <a:ln/>
        </p:spPr>
      </p:sp>
      <p:sp>
        <p:nvSpPr>
          <p:cNvPr id="28675" name="Notes Placeholder 2">
            <a:extLst>
              <a:ext uri="{FF2B5EF4-FFF2-40B4-BE49-F238E27FC236}">
                <a16:creationId xmlns:a16="http://schemas.microsoft.com/office/drawing/2014/main" id="{E92AA236-06C3-4127-8081-F308F7A5177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nl-BE">
              <a:latin typeface="Arial" panose="020B0604020202020204" pitchFamily="34" charset="0"/>
            </a:endParaRPr>
          </a:p>
        </p:txBody>
      </p:sp>
      <p:sp>
        <p:nvSpPr>
          <p:cNvPr id="28676" name="Slide Number Placeholder 3">
            <a:extLst>
              <a:ext uri="{FF2B5EF4-FFF2-40B4-BE49-F238E27FC236}">
                <a16:creationId xmlns:a16="http://schemas.microsoft.com/office/drawing/2014/main" id="{9E6D42BE-C396-4063-8FAF-8B8E7FF260E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sz="4400">
                <a:solidFill>
                  <a:schemeClr val="tx2"/>
                </a:solidFill>
                <a:latin typeface="Arial" panose="020B0604020202020204" pitchFamily="34" charset="0"/>
              </a:defRPr>
            </a:lvl1pPr>
            <a:lvl2pPr marL="742950" indent="-285750" defTabSz="931863" eaLnBrk="0" hangingPunct="0">
              <a:defRPr sz="4400">
                <a:solidFill>
                  <a:schemeClr val="tx2"/>
                </a:solidFill>
                <a:latin typeface="Arial" panose="020B0604020202020204" pitchFamily="34" charset="0"/>
              </a:defRPr>
            </a:lvl2pPr>
            <a:lvl3pPr marL="1143000" indent="-228600" defTabSz="931863" eaLnBrk="0" hangingPunct="0">
              <a:defRPr sz="4400">
                <a:solidFill>
                  <a:schemeClr val="tx2"/>
                </a:solidFill>
                <a:latin typeface="Arial" panose="020B0604020202020204" pitchFamily="34" charset="0"/>
              </a:defRPr>
            </a:lvl3pPr>
            <a:lvl4pPr marL="1600200" indent="-228600" defTabSz="931863" eaLnBrk="0" hangingPunct="0">
              <a:defRPr sz="4400">
                <a:solidFill>
                  <a:schemeClr val="tx2"/>
                </a:solidFill>
                <a:latin typeface="Arial" panose="020B0604020202020204" pitchFamily="34" charset="0"/>
              </a:defRPr>
            </a:lvl4pPr>
            <a:lvl5pPr marL="2057400" indent="-228600" defTabSz="931863" eaLnBrk="0" hangingPunct="0">
              <a:defRPr sz="4400">
                <a:solidFill>
                  <a:schemeClr val="tx2"/>
                </a:solidFill>
                <a:latin typeface="Arial" panose="020B0604020202020204" pitchFamily="34" charset="0"/>
              </a:defRPr>
            </a:lvl5pPr>
            <a:lvl6pPr marL="2514600" indent="-228600" defTabSz="931863" eaLnBrk="0" fontAlgn="base" hangingPunct="0">
              <a:spcBef>
                <a:spcPct val="0"/>
              </a:spcBef>
              <a:spcAft>
                <a:spcPct val="0"/>
              </a:spcAft>
              <a:defRPr sz="4400">
                <a:solidFill>
                  <a:schemeClr val="tx2"/>
                </a:solidFill>
                <a:latin typeface="Arial" panose="020B0604020202020204" pitchFamily="34" charset="0"/>
              </a:defRPr>
            </a:lvl6pPr>
            <a:lvl7pPr marL="2971800" indent="-228600" defTabSz="931863" eaLnBrk="0" fontAlgn="base" hangingPunct="0">
              <a:spcBef>
                <a:spcPct val="0"/>
              </a:spcBef>
              <a:spcAft>
                <a:spcPct val="0"/>
              </a:spcAft>
              <a:defRPr sz="4400">
                <a:solidFill>
                  <a:schemeClr val="tx2"/>
                </a:solidFill>
                <a:latin typeface="Arial" panose="020B0604020202020204" pitchFamily="34" charset="0"/>
              </a:defRPr>
            </a:lvl7pPr>
            <a:lvl8pPr marL="3429000" indent="-228600" defTabSz="931863" eaLnBrk="0" fontAlgn="base" hangingPunct="0">
              <a:spcBef>
                <a:spcPct val="0"/>
              </a:spcBef>
              <a:spcAft>
                <a:spcPct val="0"/>
              </a:spcAft>
              <a:defRPr sz="4400">
                <a:solidFill>
                  <a:schemeClr val="tx2"/>
                </a:solidFill>
                <a:latin typeface="Arial" panose="020B0604020202020204" pitchFamily="34" charset="0"/>
              </a:defRPr>
            </a:lvl8pPr>
            <a:lvl9pPr marL="3886200" indent="-228600" defTabSz="931863" eaLnBrk="0" fontAlgn="base" hangingPunct="0">
              <a:spcBef>
                <a:spcPct val="0"/>
              </a:spcBef>
              <a:spcAft>
                <a:spcPct val="0"/>
              </a:spcAft>
              <a:defRPr sz="4400">
                <a:solidFill>
                  <a:schemeClr val="tx2"/>
                </a:solidFill>
                <a:latin typeface="Arial" panose="020B0604020202020204" pitchFamily="34" charset="0"/>
              </a:defRPr>
            </a:lvl9pPr>
          </a:lstStyle>
          <a:p>
            <a:pPr eaLnBrk="1" hangingPunct="1"/>
            <a:fld id="{FED2A39A-6DF1-49A8-A09E-DA110FF953BE}" type="slidenum">
              <a:rPr lang="nl-BE" altLang="nl-BE" sz="1200">
                <a:solidFill>
                  <a:schemeClr val="tx1"/>
                </a:solidFill>
              </a:rPr>
              <a:pPr eaLnBrk="1" hangingPunct="1"/>
              <a:t>6</a:t>
            </a:fld>
            <a:endParaRPr lang="nl-BE" altLang="nl-BE" sz="1200">
              <a:solidFill>
                <a:schemeClr val="tx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F0BB2B34-84D7-4615-AAB4-E00DA8087AD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sz="4400">
                <a:solidFill>
                  <a:schemeClr val="tx2"/>
                </a:solidFill>
                <a:latin typeface="Arial" panose="020B0604020202020204" pitchFamily="34" charset="0"/>
              </a:defRPr>
            </a:lvl1pPr>
            <a:lvl2pPr marL="742950" indent="-285750" defTabSz="931863" eaLnBrk="0" hangingPunct="0">
              <a:defRPr sz="4400">
                <a:solidFill>
                  <a:schemeClr val="tx2"/>
                </a:solidFill>
                <a:latin typeface="Arial" panose="020B0604020202020204" pitchFamily="34" charset="0"/>
              </a:defRPr>
            </a:lvl2pPr>
            <a:lvl3pPr marL="1143000" indent="-228600" defTabSz="931863" eaLnBrk="0" hangingPunct="0">
              <a:defRPr sz="4400">
                <a:solidFill>
                  <a:schemeClr val="tx2"/>
                </a:solidFill>
                <a:latin typeface="Arial" panose="020B0604020202020204" pitchFamily="34" charset="0"/>
              </a:defRPr>
            </a:lvl3pPr>
            <a:lvl4pPr marL="1600200" indent="-228600" defTabSz="931863" eaLnBrk="0" hangingPunct="0">
              <a:defRPr sz="4400">
                <a:solidFill>
                  <a:schemeClr val="tx2"/>
                </a:solidFill>
                <a:latin typeface="Arial" panose="020B0604020202020204" pitchFamily="34" charset="0"/>
              </a:defRPr>
            </a:lvl4pPr>
            <a:lvl5pPr marL="2057400" indent="-228600" defTabSz="931863" eaLnBrk="0" hangingPunct="0">
              <a:defRPr sz="4400">
                <a:solidFill>
                  <a:schemeClr val="tx2"/>
                </a:solidFill>
                <a:latin typeface="Arial" panose="020B0604020202020204" pitchFamily="34" charset="0"/>
              </a:defRPr>
            </a:lvl5pPr>
            <a:lvl6pPr marL="2514600" indent="-228600" defTabSz="931863" eaLnBrk="0" fontAlgn="base" hangingPunct="0">
              <a:spcBef>
                <a:spcPct val="0"/>
              </a:spcBef>
              <a:spcAft>
                <a:spcPct val="0"/>
              </a:spcAft>
              <a:defRPr sz="4400">
                <a:solidFill>
                  <a:schemeClr val="tx2"/>
                </a:solidFill>
                <a:latin typeface="Arial" panose="020B0604020202020204" pitchFamily="34" charset="0"/>
              </a:defRPr>
            </a:lvl6pPr>
            <a:lvl7pPr marL="2971800" indent="-228600" defTabSz="931863" eaLnBrk="0" fontAlgn="base" hangingPunct="0">
              <a:spcBef>
                <a:spcPct val="0"/>
              </a:spcBef>
              <a:spcAft>
                <a:spcPct val="0"/>
              </a:spcAft>
              <a:defRPr sz="4400">
                <a:solidFill>
                  <a:schemeClr val="tx2"/>
                </a:solidFill>
                <a:latin typeface="Arial" panose="020B0604020202020204" pitchFamily="34" charset="0"/>
              </a:defRPr>
            </a:lvl7pPr>
            <a:lvl8pPr marL="3429000" indent="-228600" defTabSz="931863" eaLnBrk="0" fontAlgn="base" hangingPunct="0">
              <a:spcBef>
                <a:spcPct val="0"/>
              </a:spcBef>
              <a:spcAft>
                <a:spcPct val="0"/>
              </a:spcAft>
              <a:defRPr sz="4400">
                <a:solidFill>
                  <a:schemeClr val="tx2"/>
                </a:solidFill>
                <a:latin typeface="Arial" panose="020B0604020202020204" pitchFamily="34" charset="0"/>
              </a:defRPr>
            </a:lvl8pPr>
            <a:lvl9pPr marL="3886200" indent="-228600" defTabSz="931863" eaLnBrk="0" fontAlgn="base" hangingPunct="0">
              <a:spcBef>
                <a:spcPct val="0"/>
              </a:spcBef>
              <a:spcAft>
                <a:spcPct val="0"/>
              </a:spcAft>
              <a:defRPr sz="4400">
                <a:solidFill>
                  <a:schemeClr val="tx2"/>
                </a:solidFill>
                <a:latin typeface="Arial" panose="020B0604020202020204" pitchFamily="34" charset="0"/>
              </a:defRPr>
            </a:lvl9pPr>
          </a:lstStyle>
          <a:p>
            <a:pPr eaLnBrk="1" hangingPunct="1"/>
            <a:fld id="{4BA96054-9B8A-4ED1-8B6E-FC028DFE828B}" type="slidenum">
              <a:rPr lang="nl-BE" altLang="nl-BE" sz="1200">
                <a:solidFill>
                  <a:schemeClr val="tx1"/>
                </a:solidFill>
              </a:rPr>
              <a:pPr eaLnBrk="1" hangingPunct="1"/>
              <a:t>7</a:t>
            </a:fld>
            <a:endParaRPr lang="nl-BE" altLang="nl-BE" sz="1200">
              <a:solidFill>
                <a:schemeClr val="tx1"/>
              </a:solidFill>
            </a:endParaRPr>
          </a:p>
        </p:txBody>
      </p:sp>
      <p:sp>
        <p:nvSpPr>
          <p:cNvPr id="29699" name="Rectangle 2">
            <a:extLst>
              <a:ext uri="{FF2B5EF4-FFF2-40B4-BE49-F238E27FC236}">
                <a16:creationId xmlns:a16="http://schemas.microsoft.com/office/drawing/2014/main" id="{5AE344DC-28AB-439E-8D32-1059A0F6DFC3}"/>
              </a:ext>
            </a:extLst>
          </p:cNvPr>
          <p:cNvSpPr>
            <a:spLocks noRot="1" noChangeArrowheads="1" noTextEdit="1"/>
          </p:cNvSpPr>
          <p:nvPr>
            <p:ph type="sldImg"/>
          </p:nvPr>
        </p:nvSpPr>
        <p:spPr>
          <a:xfrm>
            <a:off x="930275" y="739775"/>
            <a:ext cx="4938713" cy="3703638"/>
          </a:xfrm>
          <a:ln/>
        </p:spPr>
      </p:sp>
      <p:sp>
        <p:nvSpPr>
          <p:cNvPr id="29700" name="Rectangle 3">
            <a:extLst>
              <a:ext uri="{FF2B5EF4-FFF2-40B4-BE49-F238E27FC236}">
                <a16:creationId xmlns:a16="http://schemas.microsoft.com/office/drawing/2014/main" id="{FCEBC1D9-03B3-4F19-8783-EA1F9C66F837}"/>
              </a:ext>
            </a:extLst>
          </p:cNvPr>
          <p:cNvSpPr>
            <a:spLocks noGrp="1" noChangeArrowheads="1"/>
          </p:cNvSpPr>
          <p:nvPr>
            <p:ph type="body" idx="1"/>
          </p:nvPr>
        </p:nvSpPr>
        <p:spPr>
          <a:xfrm>
            <a:off x="227013" y="4689475"/>
            <a:ext cx="6343650" cy="49387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374650" eaLnBrk="1" hangingPunct="1"/>
            <a:endParaRPr lang="en-GB" altLang="nl-BE" sz="1000">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4083841B-E511-4ED4-BCE9-87263162A15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sz="4400">
                <a:solidFill>
                  <a:schemeClr val="tx2"/>
                </a:solidFill>
                <a:latin typeface="Arial" panose="020B0604020202020204" pitchFamily="34" charset="0"/>
              </a:defRPr>
            </a:lvl1pPr>
            <a:lvl2pPr marL="742950" indent="-285750" defTabSz="931863" eaLnBrk="0" hangingPunct="0">
              <a:defRPr sz="4400">
                <a:solidFill>
                  <a:schemeClr val="tx2"/>
                </a:solidFill>
                <a:latin typeface="Arial" panose="020B0604020202020204" pitchFamily="34" charset="0"/>
              </a:defRPr>
            </a:lvl2pPr>
            <a:lvl3pPr marL="1143000" indent="-228600" defTabSz="931863" eaLnBrk="0" hangingPunct="0">
              <a:defRPr sz="4400">
                <a:solidFill>
                  <a:schemeClr val="tx2"/>
                </a:solidFill>
                <a:latin typeface="Arial" panose="020B0604020202020204" pitchFamily="34" charset="0"/>
              </a:defRPr>
            </a:lvl3pPr>
            <a:lvl4pPr marL="1600200" indent="-228600" defTabSz="931863" eaLnBrk="0" hangingPunct="0">
              <a:defRPr sz="4400">
                <a:solidFill>
                  <a:schemeClr val="tx2"/>
                </a:solidFill>
                <a:latin typeface="Arial" panose="020B0604020202020204" pitchFamily="34" charset="0"/>
              </a:defRPr>
            </a:lvl4pPr>
            <a:lvl5pPr marL="2057400" indent="-228600" defTabSz="931863" eaLnBrk="0" hangingPunct="0">
              <a:defRPr sz="4400">
                <a:solidFill>
                  <a:schemeClr val="tx2"/>
                </a:solidFill>
                <a:latin typeface="Arial" panose="020B0604020202020204" pitchFamily="34" charset="0"/>
              </a:defRPr>
            </a:lvl5pPr>
            <a:lvl6pPr marL="2514600" indent="-228600" defTabSz="931863" eaLnBrk="0" fontAlgn="base" hangingPunct="0">
              <a:spcBef>
                <a:spcPct val="0"/>
              </a:spcBef>
              <a:spcAft>
                <a:spcPct val="0"/>
              </a:spcAft>
              <a:defRPr sz="4400">
                <a:solidFill>
                  <a:schemeClr val="tx2"/>
                </a:solidFill>
                <a:latin typeface="Arial" panose="020B0604020202020204" pitchFamily="34" charset="0"/>
              </a:defRPr>
            </a:lvl6pPr>
            <a:lvl7pPr marL="2971800" indent="-228600" defTabSz="931863" eaLnBrk="0" fontAlgn="base" hangingPunct="0">
              <a:spcBef>
                <a:spcPct val="0"/>
              </a:spcBef>
              <a:spcAft>
                <a:spcPct val="0"/>
              </a:spcAft>
              <a:defRPr sz="4400">
                <a:solidFill>
                  <a:schemeClr val="tx2"/>
                </a:solidFill>
                <a:latin typeface="Arial" panose="020B0604020202020204" pitchFamily="34" charset="0"/>
              </a:defRPr>
            </a:lvl7pPr>
            <a:lvl8pPr marL="3429000" indent="-228600" defTabSz="931863" eaLnBrk="0" fontAlgn="base" hangingPunct="0">
              <a:spcBef>
                <a:spcPct val="0"/>
              </a:spcBef>
              <a:spcAft>
                <a:spcPct val="0"/>
              </a:spcAft>
              <a:defRPr sz="4400">
                <a:solidFill>
                  <a:schemeClr val="tx2"/>
                </a:solidFill>
                <a:latin typeface="Arial" panose="020B0604020202020204" pitchFamily="34" charset="0"/>
              </a:defRPr>
            </a:lvl8pPr>
            <a:lvl9pPr marL="3886200" indent="-228600" defTabSz="931863" eaLnBrk="0" fontAlgn="base" hangingPunct="0">
              <a:spcBef>
                <a:spcPct val="0"/>
              </a:spcBef>
              <a:spcAft>
                <a:spcPct val="0"/>
              </a:spcAft>
              <a:defRPr sz="4400">
                <a:solidFill>
                  <a:schemeClr val="tx2"/>
                </a:solidFill>
                <a:latin typeface="Arial" panose="020B0604020202020204" pitchFamily="34" charset="0"/>
              </a:defRPr>
            </a:lvl9pPr>
          </a:lstStyle>
          <a:p>
            <a:pPr eaLnBrk="1" hangingPunct="1"/>
            <a:fld id="{9F53FA11-DE19-4391-BFD1-1DB0E345088C}" type="slidenum">
              <a:rPr lang="nl-BE" altLang="nl-BE" sz="1200">
                <a:solidFill>
                  <a:schemeClr val="tx1"/>
                </a:solidFill>
              </a:rPr>
              <a:pPr eaLnBrk="1" hangingPunct="1"/>
              <a:t>10</a:t>
            </a:fld>
            <a:endParaRPr lang="nl-BE" altLang="nl-BE" sz="1200">
              <a:solidFill>
                <a:schemeClr val="tx1"/>
              </a:solidFill>
            </a:endParaRPr>
          </a:p>
        </p:txBody>
      </p:sp>
      <p:sp>
        <p:nvSpPr>
          <p:cNvPr id="30723" name="Rectangle 2">
            <a:extLst>
              <a:ext uri="{FF2B5EF4-FFF2-40B4-BE49-F238E27FC236}">
                <a16:creationId xmlns:a16="http://schemas.microsoft.com/office/drawing/2014/main" id="{BC4F4244-7D64-495D-97C3-BBFF6DEAA4CF}"/>
              </a:ext>
            </a:extLst>
          </p:cNvPr>
          <p:cNvSpPr>
            <a:spLocks noRot="1" noChangeArrowheads="1" noTextEdit="1"/>
          </p:cNvSpPr>
          <p:nvPr>
            <p:ph type="sldImg"/>
          </p:nvPr>
        </p:nvSpPr>
        <p:spPr>
          <a:xfrm>
            <a:off x="930275" y="739775"/>
            <a:ext cx="4938713" cy="3703638"/>
          </a:xfrm>
          <a:ln/>
        </p:spPr>
      </p:sp>
      <p:sp>
        <p:nvSpPr>
          <p:cNvPr id="30724" name="Rectangle 3">
            <a:extLst>
              <a:ext uri="{FF2B5EF4-FFF2-40B4-BE49-F238E27FC236}">
                <a16:creationId xmlns:a16="http://schemas.microsoft.com/office/drawing/2014/main" id="{B6D3EE27-9CF9-403A-ABAB-194DAF135A5A}"/>
              </a:ext>
            </a:extLst>
          </p:cNvPr>
          <p:cNvSpPr>
            <a:spLocks noGrp="1" noChangeArrowheads="1"/>
          </p:cNvSpPr>
          <p:nvPr>
            <p:ph type="body" idx="1"/>
          </p:nvPr>
        </p:nvSpPr>
        <p:spPr>
          <a:xfrm>
            <a:off x="227013" y="4689475"/>
            <a:ext cx="6343650" cy="49387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374650" eaLnBrk="1" hangingPunct="1"/>
            <a:endParaRPr lang="en-GB" altLang="nl-BE" sz="1000">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758D0238-C199-4258-AF2D-BE6ADE64D96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200">
                <a:solidFill>
                  <a:schemeClr val="tx1"/>
                </a:solidFill>
                <a:latin typeface="Arial" panose="020B0604020202020204" pitchFamily="34" charset="0"/>
              </a:defRPr>
            </a:lvl1pPr>
            <a:lvl2pPr marL="742950" indent="-285750" defTabSz="931863">
              <a:spcBef>
                <a:spcPct val="30000"/>
              </a:spcBef>
              <a:defRPr sz="1200">
                <a:solidFill>
                  <a:schemeClr val="tx1"/>
                </a:solidFill>
                <a:latin typeface="Arial" panose="020B0604020202020204" pitchFamily="34" charset="0"/>
              </a:defRPr>
            </a:lvl2pPr>
            <a:lvl3pPr marL="1143000" indent="-228600" defTabSz="931863">
              <a:spcBef>
                <a:spcPct val="30000"/>
              </a:spcBef>
              <a:defRPr sz="1200">
                <a:solidFill>
                  <a:schemeClr val="tx1"/>
                </a:solidFill>
                <a:latin typeface="Arial" panose="020B0604020202020204" pitchFamily="34" charset="0"/>
              </a:defRPr>
            </a:lvl3pPr>
            <a:lvl4pPr marL="1600200" indent="-228600" defTabSz="931863">
              <a:spcBef>
                <a:spcPct val="30000"/>
              </a:spcBef>
              <a:defRPr sz="1200">
                <a:solidFill>
                  <a:schemeClr val="tx1"/>
                </a:solidFill>
                <a:latin typeface="Arial" panose="020B0604020202020204" pitchFamily="34" charset="0"/>
              </a:defRPr>
            </a:lvl4pPr>
            <a:lvl5pPr marL="2057400" indent="-228600" defTabSz="931863">
              <a:spcBef>
                <a:spcPct val="30000"/>
              </a:spcBef>
              <a:defRPr sz="1200">
                <a:solidFill>
                  <a:schemeClr val="tx1"/>
                </a:solidFill>
                <a:latin typeface="Arial" panose="020B0604020202020204" pitchFamily="34" charset="0"/>
              </a:defRPr>
            </a:lvl5pPr>
            <a:lvl6pPr marL="2514600" indent="-228600" defTabSz="9318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318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318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318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394B42-7DD8-4936-8E7A-90B98A8E327D}" type="slidenum">
              <a:rPr lang="nl-BE" altLang="nl-BE" smtClean="0"/>
              <a:pPr>
                <a:spcBef>
                  <a:spcPct val="0"/>
                </a:spcBef>
              </a:pPr>
              <a:t>11</a:t>
            </a:fld>
            <a:endParaRPr lang="nl-BE" altLang="nl-BE"/>
          </a:p>
        </p:txBody>
      </p:sp>
      <p:sp>
        <p:nvSpPr>
          <p:cNvPr id="10243" name="Rectangle 2">
            <a:extLst>
              <a:ext uri="{FF2B5EF4-FFF2-40B4-BE49-F238E27FC236}">
                <a16:creationId xmlns:a16="http://schemas.microsoft.com/office/drawing/2014/main" id="{A137CE30-9F7E-434A-975B-3071B217DAFA}"/>
              </a:ext>
            </a:extLst>
          </p:cNvPr>
          <p:cNvSpPr>
            <a:spLocks noGrp="1" noRot="1" noChangeAspect="1" noChangeArrowheads="1" noTextEdit="1"/>
          </p:cNvSpPr>
          <p:nvPr>
            <p:ph type="sldImg"/>
          </p:nvPr>
        </p:nvSpPr>
        <p:spPr>
          <a:xfrm>
            <a:off x="917575" y="744538"/>
            <a:ext cx="4962525" cy="3722687"/>
          </a:xfrm>
          <a:ln/>
        </p:spPr>
      </p:sp>
      <p:sp>
        <p:nvSpPr>
          <p:cNvPr id="10244" name="Rectangle 3">
            <a:extLst>
              <a:ext uri="{FF2B5EF4-FFF2-40B4-BE49-F238E27FC236}">
                <a16:creationId xmlns:a16="http://schemas.microsoft.com/office/drawing/2014/main" id="{29FC6F93-CAAB-48F0-88F5-C2909EB01941}"/>
              </a:ext>
            </a:extLst>
          </p:cNvPr>
          <p:cNvSpPr>
            <a:spLocks noGrp="1" noChangeArrowheads="1"/>
          </p:cNvSpPr>
          <p:nvPr>
            <p:ph type="body" idx="1"/>
          </p:nvPr>
        </p:nvSpPr>
        <p:spPr>
          <a:xfrm>
            <a:off x="227013" y="4714875"/>
            <a:ext cx="6343650" cy="49657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374650" eaLnBrk="1" hangingPunct="1"/>
            <a:endParaRPr lang="en-GB" altLang="nl-BE" sz="1000">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758D0238-C199-4258-AF2D-BE6ADE64D96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200">
                <a:solidFill>
                  <a:schemeClr val="tx1"/>
                </a:solidFill>
                <a:latin typeface="Arial" panose="020B0604020202020204" pitchFamily="34" charset="0"/>
              </a:defRPr>
            </a:lvl1pPr>
            <a:lvl2pPr marL="742950" indent="-285750" defTabSz="931863">
              <a:spcBef>
                <a:spcPct val="30000"/>
              </a:spcBef>
              <a:defRPr sz="1200">
                <a:solidFill>
                  <a:schemeClr val="tx1"/>
                </a:solidFill>
                <a:latin typeface="Arial" panose="020B0604020202020204" pitchFamily="34" charset="0"/>
              </a:defRPr>
            </a:lvl2pPr>
            <a:lvl3pPr marL="1143000" indent="-228600" defTabSz="931863">
              <a:spcBef>
                <a:spcPct val="30000"/>
              </a:spcBef>
              <a:defRPr sz="1200">
                <a:solidFill>
                  <a:schemeClr val="tx1"/>
                </a:solidFill>
                <a:latin typeface="Arial" panose="020B0604020202020204" pitchFamily="34" charset="0"/>
              </a:defRPr>
            </a:lvl3pPr>
            <a:lvl4pPr marL="1600200" indent="-228600" defTabSz="931863">
              <a:spcBef>
                <a:spcPct val="30000"/>
              </a:spcBef>
              <a:defRPr sz="1200">
                <a:solidFill>
                  <a:schemeClr val="tx1"/>
                </a:solidFill>
                <a:latin typeface="Arial" panose="020B0604020202020204" pitchFamily="34" charset="0"/>
              </a:defRPr>
            </a:lvl4pPr>
            <a:lvl5pPr marL="2057400" indent="-228600" defTabSz="931863">
              <a:spcBef>
                <a:spcPct val="30000"/>
              </a:spcBef>
              <a:defRPr sz="1200">
                <a:solidFill>
                  <a:schemeClr val="tx1"/>
                </a:solidFill>
                <a:latin typeface="Arial" panose="020B0604020202020204" pitchFamily="34" charset="0"/>
              </a:defRPr>
            </a:lvl5pPr>
            <a:lvl6pPr marL="2514600" indent="-228600" defTabSz="9318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318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318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318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394B42-7DD8-4936-8E7A-90B98A8E327D}" type="slidenum">
              <a:rPr lang="nl-BE" altLang="nl-BE" smtClean="0"/>
              <a:pPr>
                <a:spcBef>
                  <a:spcPct val="0"/>
                </a:spcBef>
              </a:pPr>
              <a:t>12</a:t>
            </a:fld>
            <a:endParaRPr lang="nl-BE" altLang="nl-BE"/>
          </a:p>
        </p:txBody>
      </p:sp>
      <p:sp>
        <p:nvSpPr>
          <p:cNvPr id="10243" name="Rectangle 2">
            <a:extLst>
              <a:ext uri="{FF2B5EF4-FFF2-40B4-BE49-F238E27FC236}">
                <a16:creationId xmlns:a16="http://schemas.microsoft.com/office/drawing/2014/main" id="{A137CE30-9F7E-434A-975B-3071B217DAFA}"/>
              </a:ext>
            </a:extLst>
          </p:cNvPr>
          <p:cNvSpPr>
            <a:spLocks noGrp="1" noRot="1" noChangeAspect="1" noChangeArrowheads="1" noTextEdit="1"/>
          </p:cNvSpPr>
          <p:nvPr>
            <p:ph type="sldImg"/>
          </p:nvPr>
        </p:nvSpPr>
        <p:spPr>
          <a:xfrm>
            <a:off x="917575" y="744538"/>
            <a:ext cx="4962525" cy="3722687"/>
          </a:xfrm>
          <a:ln/>
        </p:spPr>
      </p:sp>
      <p:sp>
        <p:nvSpPr>
          <p:cNvPr id="10244" name="Rectangle 3">
            <a:extLst>
              <a:ext uri="{FF2B5EF4-FFF2-40B4-BE49-F238E27FC236}">
                <a16:creationId xmlns:a16="http://schemas.microsoft.com/office/drawing/2014/main" id="{29FC6F93-CAAB-48F0-88F5-C2909EB01941}"/>
              </a:ext>
            </a:extLst>
          </p:cNvPr>
          <p:cNvSpPr>
            <a:spLocks noGrp="1" noChangeArrowheads="1"/>
          </p:cNvSpPr>
          <p:nvPr>
            <p:ph type="body" idx="1"/>
          </p:nvPr>
        </p:nvSpPr>
        <p:spPr>
          <a:xfrm>
            <a:off x="227013" y="4714875"/>
            <a:ext cx="6343650" cy="49657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374650" eaLnBrk="1" hangingPunct="1"/>
            <a:endParaRPr lang="en-GB" altLang="nl-BE" sz="1000">
              <a:latin typeface="Arial" panose="020B0604020202020204" pitchFamily="34" charset="0"/>
            </a:endParaRPr>
          </a:p>
        </p:txBody>
      </p:sp>
    </p:spTree>
    <p:extLst>
      <p:ext uri="{BB962C8B-B14F-4D97-AF65-F5344CB8AC3E}">
        <p14:creationId xmlns:p14="http://schemas.microsoft.com/office/powerpoint/2010/main" val="35433809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758D0238-C199-4258-AF2D-BE6ADE64D96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200">
                <a:solidFill>
                  <a:schemeClr val="tx1"/>
                </a:solidFill>
                <a:latin typeface="Arial" panose="020B0604020202020204" pitchFamily="34" charset="0"/>
              </a:defRPr>
            </a:lvl1pPr>
            <a:lvl2pPr marL="742950" indent="-285750" defTabSz="931863">
              <a:spcBef>
                <a:spcPct val="30000"/>
              </a:spcBef>
              <a:defRPr sz="1200">
                <a:solidFill>
                  <a:schemeClr val="tx1"/>
                </a:solidFill>
                <a:latin typeface="Arial" panose="020B0604020202020204" pitchFamily="34" charset="0"/>
              </a:defRPr>
            </a:lvl2pPr>
            <a:lvl3pPr marL="1143000" indent="-228600" defTabSz="931863">
              <a:spcBef>
                <a:spcPct val="30000"/>
              </a:spcBef>
              <a:defRPr sz="1200">
                <a:solidFill>
                  <a:schemeClr val="tx1"/>
                </a:solidFill>
                <a:latin typeface="Arial" panose="020B0604020202020204" pitchFamily="34" charset="0"/>
              </a:defRPr>
            </a:lvl3pPr>
            <a:lvl4pPr marL="1600200" indent="-228600" defTabSz="931863">
              <a:spcBef>
                <a:spcPct val="30000"/>
              </a:spcBef>
              <a:defRPr sz="1200">
                <a:solidFill>
                  <a:schemeClr val="tx1"/>
                </a:solidFill>
                <a:latin typeface="Arial" panose="020B0604020202020204" pitchFamily="34" charset="0"/>
              </a:defRPr>
            </a:lvl4pPr>
            <a:lvl5pPr marL="2057400" indent="-228600" defTabSz="931863">
              <a:spcBef>
                <a:spcPct val="30000"/>
              </a:spcBef>
              <a:defRPr sz="1200">
                <a:solidFill>
                  <a:schemeClr val="tx1"/>
                </a:solidFill>
                <a:latin typeface="Arial" panose="020B0604020202020204" pitchFamily="34" charset="0"/>
              </a:defRPr>
            </a:lvl5pPr>
            <a:lvl6pPr marL="2514600" indent="-228600" defTabSz="9318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318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318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318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394B42-7DD8-4936-8E7A-90B98A8E327D}" type="slidenum">
              <a:rPr lang="nl-BE" altLang="nl-BE" smtClean="0"/>
              <a:pPr>
                <a:spcBef>
                  <a:spcPct val="0"/>
                </a:spcBef>
              </a:pPr>
              <a:t>13</a:t>
            </a:fld>
            <a:endParaRPr lang="nl-BE" altLang="nl-BE"/>
          </a:p>
        </p:txBody>
      </p:sp>
      <p:sp>
        <p:nvSpPr>
          <p:cNvPr id="10243" name="Rectangle 2">
            <a:extLst>
              <a:ext uri="{FF2B5EF4-FFF2-40B4-BE49-F238E27FC236}">
                <a16:creationId xmlns:a16="http://schemas.microsoft.com/office/drawing/2014/main" id="{A137CE30-9F7E-434A-975B-3071B217DAFA}"/>
              </a:ext>
            </a:extLst>
          </p:cNvPr>
          <p:cNvSpPr>
            <a:spLocks noGrp="1" noRot="1" noChangeAspect="1" noChangeArrowheads="1" noTextEdit="1"/>
          </p:cNvSpPr>
          <p:nvPr>
            <p:ph type="sldImg"/>
          </p:nvPr>
        </p:nvSpPr>
        <p:spPr>
          <a:xfrm>
            <a:off x="917575" y="744538"/>
            <a:ext cx="4962525" cy="3722687"/>
          </a:xfrm>
          <a:ln/>
        </p:spPr>
      </p:sp>
      <p:sp>
        <p:nvSpPr>
          <p:cNvPr id="10244" name="Rectangle 3">
            <a:extLst>
              <a:ext uri="{FF2B5EF4-FFF2-40B4-BE49-F238E27FC236}">
                <a16:creationId xmlns:a16="http://schemas.microsoft.com/office/drawing/2014/main" id="{29FC6F93-CAAB-48F0-88F5-C2909EB01941}"/>
              </a:ext>
            </a:extLst>
          </p:cNvPr>
          <p:cNvSpPr>
            <a:spLocks noGrp="1" noChangeArrowheads="1"/>
          </p:cNvSpPr>
          <p:nvPr>
            <p:ph type="body" idx="1"/>
          </p:nvPr>
        </p:nvSpPr>
        <p:spPr>
          <a:xfrm>
            <a:off x="227013" y="4714875"/>
            <a:ext cx="6343650" cy="49657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374650" eaLnBrk="1" hangingPunct="1"/>
            <a:endParaRPr lang="en-GB" altLang="nl-BE" sz="1000">
              <a:latin typeface="Arial" panose="020B0604020202020204" pitchFamily="34" charset="0"/>
            </a:endParaRPr>
          </a:p>
        </p:txBody>
      </p:sp>
    </p:spTree>
    <p:extLst>
      <p:ext uri="{BB962C8B-B14F-4D97-AF65-F5344CB8AC3E}">
        <p14:creationId xmlns:p14="http://schemas.microsoft.com/office/powerpoint/2010/main" val="21732604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758D0238-C199-4258-AF2D-BE6ADE64D96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200">
                <a:solidFill>
                  <a:schemeClr val="tx1"/>
                </a:solidFill>
                <a:latin typeface="Arial" panose="020B0604020202020204" pitchFamily="34" charset="0"/>
              </a:defRPr>
            </a:lvl1pPr>
            <a:lvl2pPr marL="742950" indent="-285750" defTabSz="931863">
              <a:spcBef>
                <a:spcPct val="30000"/>
              </a:spcBef>
              <a:defRPr sz="1200">
                <a:solidFill>
                  <a:schemeClr val="tx1"/>
                </a:solidFill>
                <a:latin typeface="Arial" panose="020B0604020202020204" pitchFamily="34" charset="0"/>
              </a:defRPr>
            </a:lvl2pPr>
            <a:lvl3pPr marL="1143000" indent="-228600" defTabSz="931863">
              <a:spcBef>
                <a:spcPct val="30000"/>
              </a:spcBef>
              <a:defRPr sz="1200">
                <a:solidFill>
                  <a:schemeClr val="tx1"/>
                </a:solidFill>
                <a:latin typeface="Arial" panose="020B0604020202020204" pitchFamily="34" charset="0"/>
              </a:defRPr>
            </a:lvl3pPr>
            <a:lvl4pPr marL="1600200" indent="-228600" defTabSz="931863">
              <a:spcBef>
                <a:spcPct val="30000"/>
              </a:spcBef>
              <a:defRPr sz="1200">
                <a:solidFill>
                  <a:schemeClr val="tx1"/>
                </a:solidFill>
                <a:latin typeface="Arial" panose="020B0604020202020204" pitchFamily="34" charset="0"/>
              </a:defRPr>
            </a:lvl4pPr>
            <a:lvl5pPr marL="2057400" indent="-228600" defTabSz="931863">
              <a:spcBef>
                <a:spcPct val="30000"/>
              </a:spcBef>
              <a:defRPr sz="1200">
                <a:solidFill>
                  <a:schemeClr val="tx1"/>
                </a:solidFill>
                <a:latin typeface="Arial" panose="020B0604020202020204" pitchFamily="34" charset="0"/>
              </a:defRPr>
            </a:lvl5pPr>
            <a:lvl6pPr marL="2514600" indent="-228600" defTabSz="9318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318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318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318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394B42-7DD8-4936-8E7A-90B98A8E327D}" type="slidenum">
              <a:rPr lang="nl-BE" altLang="nl-BE" smtClean="0"/>
              <a:pPr>
                <a:spcBef>
                  <a:spcPct val="0"/>
                </a:spcBef>
              </a:pPr>
              <a:t>14</a:t>
            </a:fld>
            <a:endParaRPr lang="nl-BE" altLang="nl-BE"/>
          </a:p>
        </p:txBody>
      </p:sp>
      <p:sp>
        <p:nvSpPr>
          <p:cNvPr id="10243" name="Rectangle 2">
            <a:extLst>
              <a:ext uri="{FF2B5EF4-FFF2-40B4-BE49-F238E27FC236}">
                <a16:creationId xmlns:a16="http://schemas.microsoft.com/office/drawing/2014/main" id="{A137CE30-9F7E-434A-975B-3071B217DAFA}"/>
              </a:ext>
            </a:extLst>
          </p:cNvPr>
          <p:cNvSpPr>
            <a:spLocks noGrp="1" noRot="1" noChangeAspect="1" noChangeArrowheads="1" noTextEdit="1"/>
          </p:cNvSpPr>
          <p:nvPr>
            <p:ph type="sldImg"/>
          </p:nvPr>
        </p:nvSpPr>
        <p:spPr>
          <a:xfrm>
            <a:off x="917575" y="744538"/>
            <a:ext cx="4962525" cy="3722687"/>
          </a:xfrm>
          <a:ln/>
        </p:spPr>
      </p:sp>
      <p:sp>
        <p:nvSpPr>
          <p:cNvPr id="10244" name="Rectangle 3">
            <a:extLst>
              <a:ext uri="{FF2B5EF4-FFF2-40B4-BE49-F238E27FC236}">
                <a16:creationId xmlns:a16="http://schemas.microsoft.com/office/drawing/2014/main" id="{29FC6F93-CAAB-48F0-88F5-C2909EB01941}"/>
              </a:ext>
            </a:extLst>
          </p:cNvPr>
          <p:cNvSpPr>
            <a:spLocks noGrp="1" noChangeArrowheads="1"/>
          </p:cNvSpPr>
          <p:nvPr>
            <p:ph type="body" idx="1"/>
          </p:nvPr>
        </p:nvSpPr>
        <p:spPr>
          <a:xfrm>
            <a:off x="227013" y="4714875"/>
            <a:ext cx="6343650" cy="49657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374650" eaLnBrk="1" hangingPunct="1"/>
            <a:endParaRPr lang="en-GB" altLang="nl-BE" sz="1000">
              <a:latin typeface="Arial" panose="020B0604020202020204" pitchFamily="34" charset="0"/>
            </a:endParaRPr>
          </a:p>
        </p:txBody>
      </p:sp>
    </p:spTree>
    <p:extLst>
      <p:ext uri="{BB962C8B-B14F-4D97-AF65-F5344CB8AC3E}">
        <p14:creationId xmlns:p14="http://schemas.microsoft.com/office/powerpoint/2010/main" val="37225701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758D0238-C199-4258-AF2D-BE6ADE64D96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200">
                <a:solidFill>
                  <a:schemeClr val="tx1"/>
                </a:solidFill>
                <a:latin typeface="Arial" panose="020B0604020202020204" pitchFamily="34" charset="0"/>
              </a:defRPr>
            </a:lvl1pPr>
            <a:lvl2pPr marL="742950" indent="-285750" defTabSz="931863">
              <a:spcBef>
                <a:spcPct val="30000"/>
              </a:spcBef>
              <a:defRPr sz="1200">
                <a:solidFill>
                  <a:schemeClr val="tx1"/>
                </a:solidFill>
                <a:latin typeface="Arial" panose="020B0604020202020204" pitchFamily="34" charset="0"/>
              </a:defRPr>
            </a:lvl2pPr>
            <a:lvl3pPr marL="1143000" indent="-228600" defTabSz="931863">
              <a:spcBef>
                <a:spcPct val="30000"/>
              </a:spcBef>
              <a:defRPr sz="1200">
                <a:solidFill>
                  <a:schemeClr val="tx1"/>
                </a:solidFill>
                <a:latin typeface="Arial" panose="020B0604020202020204" pitchFamily="34" charset="0"/>
              </a:defRPr>
            </a:lvl3pPr>
            <a:lvl4pPr marL="1600200" indent="-228600" defTabSz="931863">
              <a:spcBef>
                <a:spcPct val="30000"/>
              </a:spcBef>
              <a:defRPr sz="1200">
                <a:solidFill>
                  <a:schemeClr val="tx1"/>
                </a:solidFill>
                <a:latin typeface="Arial" panose="020B0604020202020204" pitchFamily="34" charset="0"/>
              </a:defRPr>
            </a:lvl4pPr>
            <a:lvl5pPr marL="2057400" indent="-228600" defTabSz="931863">
              <a:spcBef>
                <a:spcPct val="30000"/>
              </a:spcBef>
              <a:defRPr sz="1200">
                <a:solidFill>
                  <a:schemeClr val="tx1"/>
                </a:solidFill>
                <a:latin typeface="Arial" panose="020B0604020202020204" pitchFamily="34" charset="0"/>
              </a:defRPr>
            </a:lvl5pPr>
            <a:lvl6pPr marL="2514600" indent="-228600" defTabSz="9318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318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318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318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394B42-7DD8-4936-8E7A-90B98A8E327D}" type="slidenum">
              <a:rPr lang="nl-BE" altLang="nl-BE" smtClean="0"/>
              <a:pPr>
                <a:spcBef>
                  <a:spcPct val="0"/>
                </a:spcBef>
              </a:pPr>
              <a:t>15</a:t>
            </a:fld>
            <a:endParaRPr lang="nl-BE" altLang="nl-BE"/>
          </a:p>
        </p:txBody>
      </p:sp>
      <p:sp>
        <p:nvSpPr>
          <p:cNvPr id="10243" name="Rectangle 2">
            <a:extLst>
              <a:ext uri="{FF2B5EF4-FFF2-40B4-BE49-F238E27FC236}">
                <a16:creationId xmlns:a16="http://schemas.microsoft.com/office/drawing/2014/main" id="{A137CE30-9F7E-434A-975B-3071B217DAFA}"/>
              </a:ext>
            </a:extLst>
          </p:cNvPr>
          <p:cNvSpPr>
            <a:spLocks noGrp="1" noRot="1" noChangeAspect="1" noChangeArrowheads="1" noTextEdit="1"/>
          </p:cNvSpPr>
          <p:nvPr>
            <p:ph type="sldImg"/>
          </p:nvPr>
        </p:nvSpPr>
        <p:spPr>
          <a:xfrm>
            <a:off x="917575" y="744538"/>
            <a:ext cx="4962525" cy="3722687"/>
          </a:xfrm>
          <a:ln/>
        </p:spPr>
      </p:sp>
      <p:sp>
        <p:nvSpPr>
          <p:cNvPr id="10244" name="Rectangle 3">
            <a:extLst>
              <a:ext uri="{FF2B5EF4-FFF2-40B4-BE49-F238E27FC236}">
                <a16:creationId xmlns:a16="http://schemas.microsoft.com/office/drawing/2014/main" id="{29FC6F93-CAAB-48F0-88F5-C2909EB01941}"/>
              </a:ext>
            </a:extLst>
          </p:cNvPr>
          <p:cNvSpPr>
            <a:spLocks noGrp="1" noChangeArrowheads="1"/>
          </p:cNvSpPr>
          <p:nvPr>
            <p:ph type="body" idx="1"/>
          </p:nvPr>
        </p:nvSpPr>
        <p:spPr>
          <a:xfrm>
            <a:off x="227013" y="4714875"/>
            <a:ext cx="6343650" cy="49657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374650" eaLnBrk="1" hangingPunct="1"/>
            <a:endParaRPr lang="en-GB" altLang="nl-BE" sz="1000">
              <a:latin typeface="Arial" panose="020B0604020202020204" pitchFamily="34" charset="0"/>
            </a:endParaRPr>
          </a:p>
        </p:txBody>
      </p:sp>
    </p:spTree>
    <p:extLst>
      <p:ext uri="{BB962C8B-B14F-4D97-AF65-F5344CB8AC3E}">
        <p14:creationId xmlns:p14="http://schemas.microsoft.com/office/powerpoint/2010/main" val="26145159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758D0238-C199-4258-AF2D-BE6ADE64D96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200">
                <a:solidFill>
                  <a:schemeClr val="tx1"/>
                </a:solidFill>
                <a:latin typeface="Arial" panose="020B0604020202020204" pitchFamily="34" charset="0"/>
              </a:defRPr>
            </a:lvl1pPr>
            <a:lvl2pPr marL="742950" indent="-285750" defTabSz="931863">
              <a:spcBef>
                <a:spcPct val="30000"/>
              </a:spcBef>
              <a:defRPr sz="1200">
                <a:solidFill>
                  <a:schemeClr val="tx1"/>
                </a:solidFill>
                <a:latin typeface="Arial" panose="020B0604020202020204" pitchFamily="34" charset="0"/>
              </a:defRPr>
            </a:lvl2pPr>
            <a:lvl3pPr marL="1143000" indent="-228600" defTabSz="931863">
              <a:spcBef>
                <a:spcPct val="30000"/>
              </a:spcBef>
              <a:defRPr sz="1200">
                <a:solidFill>
                  <a:schemeClr val="tx1"/>
                </a:solidFill>
                <a:latin typeface="Arial" panose="020B0604020202020204" pitchFamily="34" charset="0"/>
              </a:defRPr>
            </a:lvl3pPr>
            <a:lvl4pPr marL="1600200" indent="-228600" defTabSz="931863">
              <a:spcBef>
                <a:spcPct val="30000"/>
              </a:spcBef>
              <a:defRPr sz="1200">
                <a:solidFill>
                  <a:schemeClr val="tx1"/>
                </a:solidFill>
                <a:latin typeface="Arial" panose="020B0604020202020204" pitchFamily="34" charset="0"/>
              </a:defRPr>
            </a:lvl4pPr>
            <a:lvl5pPr marL="2057400" indent="-228600" defTabSz="931863">
              <a:spcBef>
                <a:spcPct val="30000"/>
              </a:spcBef>
              <a:defRPr sz="1200">
                <a:solidFill>
                  <a:schemeClr val="tx1"/>
                </a:solidFill>
                <a:latin typeface="Arial" panose="020B0604020202020204" pitchFamily="34" charset="0"/>
              </a:defRPr>
            </a:lvl5pPr>
            <a:lvl6pPr marL="2514600" indent="-228600" defTabSz="9318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318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318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318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394B42-7DD8-4936-8E7A-90B98A8E327D}" type="slidenum">
              <a:rPr lang="nl-BE" altLang="nl-BE" smtClean="0"/>
              <a:pPr>
                <a:spcBef>
                  <a:spcPct val="0"/>
                </a:spcBef>
              </a:pPr>
              <a:t>16</a:t>
            </a:fld>
            <a:endParaRPr lang="nl-BE" altLang="nl-BE"/>
          </a:p>
        </p:txBody>
      </p:sp>
      <p:sp>
        <p:nvSpPr>
          <p:cNvPr id="10243" name="Rectangle 2">
            <a:extLst>
              <a:ext uri="{FF2B5EF4-FFF2-40B4-BE49-F238E27FC236}">
                <a16:creationId xmlns:a16="http://schemas.microsoft.com/office/drawing/2014/main" id="{A137CE30-9F7E-434A-975B-3071B217DAFA}"/>
              </a:ext>
            </a:extLst>
          </p:cNvPr>
          <p:cNvSpPr>
            <a:spLocks noGrp="1" noRot="1" noChangeAspect="1" noChangeArrowheads="1" noTextEdit="1"/>
          </p:cNvSpPr>
          <p:nvPr>
            <p:ph type="sldImg"/>
          </p:nvPr>
        </p:nvSpPr>
        <p:spPr>
          <a:xfrm>
            <a:off x="917575" y="744538"/>
            <a:ext cx="4962525" cy="3722687"/>
          </a:xfrm>
          <a:ln/>
        </p:spPr>
      </p:sp>
      <p:sp>
        <p:nvSpPr>
          <p:cNvPr id="10244" name="Rectangle 3">
            <a:extLst>
              <a:ext uri="{FF2B5EF4-FFF2-40B4-BE49-F238E27FC236}">
                <a16:creationId xmlns:a16="http://schemas.microsoft.com/office/drawing/2014/main" id="{29FC6F93-CAAB-48F0-88F5-C2909EB01941}"/>
              </a:ext>
            </a:extLst>
          </p:cNvPr>
          <p:cNvSpPr>
            <a:spLocks noGrp="1" noChangeArrowheads="1"/>
          </p:cNvSpPr>
          <p:nvPr>
            <p:ph type="body" idx="1"/>
          </p:nvPr>
        </p:nvSpPr>
        <p:spPr>
          <a:xfrm>
            <a:off x="227013" y="4714875"/>
            <a:ext cx="6343650" cy="49657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374650" eaLnBrk="1" hangingPunct="1"/>
            <a:endParaRPr lang="en-GB" altLang="nl-BE" sz="1000">
              <a:latin typeface="Arial" panose="020B0604020202020204" pitchFamily="34" charset="0"/>
            </a:endParaRPr>
          </a:p>
        </p:txBody>
      </p:sp>
    </p:spTree>
    <p:extLst>
      <p:ext uri="{BB962C8B-B14F-4D97-AF65-F5344CB8AC3E}">
        <p14:creationId xmlns:p14="http://schemas.microsoft.com/office/powerpoint/2010/main" val="36303090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758D0238-C199-4258-AF2D-BE6ADE64D96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200">
                <a:solidFill>
                  <a:schemeClr val="tx1"/>
                </a:solidFill>
                <a:latin typeface="Arial" panose="020B0604020202020204" pitchFamily="34" charset="0"/>
              </a:defRPr>
            </a:lvl1pPr>
            <a:lvl2pPr marL="742950" indent="-285750" defTabSz="931863">
              <a:spcBef>
                <a:spcPct val="30000"/>
              </a:spcBef>
              <a:defRPr sz="1200">
                <a:solidFill>
                  <a:schemeClr val="tx1"/>
                </a:solidFill>
                <a:latin typeface="Arial" panose="020B0604020202020204" pitchFamily="34" charset="0"/>
              </a:defRPr>
            </a:lvl2pPr>
            <a:lvl3pPr marL="1143000" indent="-228600" defTabSz="931863">
              <a:spcBef>
                <a:spcPct val="30000"/>
              </a:spcBef>
              <a:defRPr sz="1200">
                <a:solidFill>
                  <a:schemeClr val="tx1"/>
                </a:solidFill>
                <a:latin typeface="Arial" panose="020B0604020202020204" pitchFamily="34" charset="0"/>
              </a:defRPr>
            </a:lvl3pPr>
            <a:lvl4pPr marL="1600200" indent="-228600" defTabSz="931863">
              <a:spcBef>
                <a:spcPct val="30000"/>
              </a:spcBef>
              <a:defRPr sz="1200">
                <a:solidFill>
                  <a:schemeClr val="tx1"/>
                </a:solidFill>
                <a:latin typeface="Arial" panose="020B0604020202020204" pitchFamily="34" charset="0"/>
              </a:defRPr>
            </a:lvl4pPr>
            <a:lvl5pPr marL="2057400" indent="-228600" defTabSz="931863">
              <a:spcBef>
                <a:spcPct val="30000"/>
              </a:spcBef>
              <a:defRPr sz="1200">
                <a:solidFill>
                  <a:schemeClr val="tx1"/>
                </a:solidFill>
                <a:latin typeface="Arial" panose="020B0604020202020204" pitchFamily="34" charset="0"/>
              </a:defRPr>
            </a:lvl5pPr>
            <a:lvl6pPr marL="2514600" indent="-228600" defTabSz="9318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318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318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318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394B42-7DD8-4936-8E7A-90B98A8E327D}" type="slidenum">
              <a:rPr lang="nl-BE" altLang="nl-BE" smtClean="0"/>
              <a:pPr>
                <a:spcBef>
                  <a:spcPct val="0"/>
                </a:spcBef>
              </a:pPr>
              <a:t>17</a:t>
            </a:fld>
            <a:endParaRPr lang="nl-BE" altLang="nl-BE"/>
          </a:p>
        </p:txBody>
      </p:sp>
      <p:sp>
        <p:nvSpPr>
          <p:cNvPr id="10243" name="Rectangle 2">
            <a:extLst>
              <a:ext uri="{FF2B5EF4-FFF2-40B4-BE49-F238E27FC236}">
                <a16:creationId xmlns:a16="http://schemas.microsoft.com/office/drawing/2014/main" id="{A137CE30-9F7E-434A-975B-3071B217DAFA}"/>
              </a:ext>
            </a:extLst>
          </p:cNvPr>
          <p:cNvSpPr>
            <a:spLocks noGrp="1" noRot="1" noChangeAspect="1" noChangeArrowheads="1" noTextEdit="1"/>
          </p:cNvSpPr>
          <p:nvPr>
            <p:ph type="sldImg"/>
          </p:nvPr>
        </p:nvSpPr>
        <p:spPr>
          <a:xfrm>
            <a:off x="917575" y="744538"/>
            <a:ext cx="4962525" cy="3722687"/>
          </a:xfrm>
          <a:ln/>
        </p:spPr>
      </p:sp>
      <p:sp>
        <p:nvSpPr>
          <p:cNvPr id="10244" name="Rectangle 3">
            <a:extLst>
              <a:ext uri="{FF2B5EF4-FFF2-40B4-BE49-F238E27FC236}">
                <a16:creationId xmlns:a16="http://schemas.microsoft.com/office/drawing/2014/main" id="{29FC6F93-CAAB-48F0-88F5-C2909EB01941}"/>
              </a:ext>
            </a:extLst>
          </p:cNvPr>
          <p:cNvSpPr>
            <a:spLocks noGrp="1" noChangeArrowheads="1"/>
          </p:cNvSpPr>
          <p:nvPr>
            <p:ph type="body" idx="1"/>
          </p:nvPr>
        </p:nvSpPr>
        <p:spPr>
          <a:xfrm>
            <a:off x="227013" y="4714875"/>
            <a:ext cx="6343650" cy="49657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374650" eaLnBrk="1" hangingPunct="1"/>
            <a:endParaRPr lang="en-GB" altLang="nl-BE" sz="1000">
              <a:latin typeface="Arial" panose="020B0604020202020204" pitchFamily="34" charset="0"/>
            </a:endParaRPr>
          </a:p>
        </p:txBody>
      </p:sp>
    </p:spTree>
    <p:extLst>
      <p:ext uri="{BB962C8B-B14F-4D97-AF65-F5344CB8AC3E}">
        <p14:creationId xmlns:p14="http://schemas.microsoft.com/office/powerpoint/2010/main" val="3802775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758D0238-C199-4258-AF2D-BE6ADE64D96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200">
                <a:solidFill>
                  <a:schemeClr val="tx1"/>
                </a:solidFill>
                <a:latin typeface="Arial" panose="020B0604020202020204" pitchFamily="34" charset="0"/>
              </a:defRPr>
            </a:lvl1pPr>
            <a:lvl2pPr marL="742950" indent="-285750" defTabSz="931863">
              <a:spcBef>
                <a:spcPct val="30000"/>
              </a:spcBef>
              <a:defRPr sz="1200">
                <a:solidFill>
                  <a:schemeClr val="tx1"/>
                </a:solidFill>
                <a:latin typeface="Arial" panose="020B0604020202020204" pitchFamily="34" charset="0"/>
              </a:defRPr>
            </a:lvl2pPr>
            <a:lvl3pPr marL="1143000" indent="-228600" defTabSz="931863">
              <a:spcBef>
                <a:spcPct val="30000"/>
              </a:spcBef>
              <a:defRPr sz="1200">
                <a:solidFill>
                  <a:schemeClr val="tx1"/>
                </a:solidFill>
                <a:latin typeface="Arial" panose="020B0604020202020204" pitchFamily="34" charset="0"/>
              </a:defRPr>
            </a:lvl3pPr>
            <a:lvl4pPr marL="1600200" indent="-228600" defTabSz="931863">
              <a:spcBef>
                <a:spcPct val="30000"/>
              </a:spcBef>
              <a:defRPr sz="1200">
                <a:solidFill>
                  <a:schemeClr val="tx1"/>
                </a:solidFill>
                <a:latin typeface="Arial" panose="020B0604020202020204" pitchFamily="34" charset="0"/>
              </a:defRPr>
            </a:lvl4pPr>
            <a:lvl5pPr marL="2057400" indent="-228600" defTabSz="931863">
              <a:spcBef>
                <a:spcPct val="30000"/>
              </a:spcBef>
              <a:defRPr sz="1200">
                <a:solidFill>
                  <a:schemeClr val="tx1"/>
                </a:solidFill>
                <a:latin typeface="Arial" panose="020B0604020202020204" pitchFamily="34" charset="0"/>
              </a:defRPr>
            </a:lvl5pPr>
            <a:lvl6pPr marL="2514600" indent="-228600" defTabSz="9318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318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318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318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394B42-7DD8-4936-8E7A-90B98A8E327D}" type="slidenum">
              <a:rPr lang="nl-BE" altLang="nl-BE" smtClean="0"/>
              <a:pPr>
                <a:spcBef>
                  <a:spcPct val="0"/>
                </a:spcBef>
              </a:pPr>
              <a:t>18</a:t>
            </a:fld>
            <a:endParaRPr lang="nl-BE" altLang="nl-BE"/>
          </a:p>
        </p:txBody>
      </p:sp>
      <p:sp>
        <p:nvSpPr>
          <p:cNvPr id="10243" name="Rectangle 2">
            <a:extLst>
              <a:ext uri="{FF2B5EF4-FFF2-40B4-BE49-F238E27FC236}">
                <a16:creationId xmlns:a16="http://schemas.microsoft.com/office/drawing/2014/main" id="{A137CE30-9F7E-434A-975B-3071B217DAFA}"/>
              </a:ext>
            </a:extLst>
          </p:cNvPr>
          <p:cNvSpPr>
            <a:spLocks noGrp="1" noRot="1" noChangeAspect="1" noChangeArrowheads="1" noTextEdit="1"/>
          </p:cNvSpPr>
          <p:nvPr>
            <p:ph type="sldImg"/>
          </p:nvPr>
        </p:nvSpPr>
        <p:spPr>
          <a:xfrm>
            <a:off x="917575" y="744538"/>
            <a:ext cx="4962525" cy="3722687"/>
          </a:xfrm>
          <a:ln/>
        </p:spPr>
      </p:sp>
      <p:sp>
        <p:nvSpPr>
          <p:cNvPr id="10244" name="Rectangle 3">
            <a:extLst>
              <a:ext uri="{FF2B5EF4-FFF2-40B4-BE49-F238E27FC236}">
                <a16:creationId xmlns:a16="http://schemas.microsoft.com/office/drawing/2014/main" id="{29FC6F93-CAAB-48F0-88F5-C2909EB01941}"/>
              </a:ext>
            </a:extLst>
          </p:cNvPr>
          <p:cNvSpPr>
            <a:spLocks noGrp="1" noChangeArrowheads="1"/>
          </p:cNvSpPr>
          <p:nvPr>
            <p:ph type="body" idx="1"/>
          </p:nvPr>
        </p:nvSpPr>
        <p:spPr>
          <a:xfrm>
            <a:off x="227013" y="4714875"/>
            <a:ext cx="6343650" cy="49657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374650" eaLnBrk="1" hangingPunct="1"/>
            <a:endParaRPr lang="en-GB" altLang="nl-BE" sz="1000">
              <a:latin typeface="Arial" panose="020B0604020202020204" pitchFamily="34" charset="0"/>
            </a:endParaRPr>
          </a:p>
        </p:txBody>
      </p:sp>
    </p:spTree>
    <p:extLst>
      <p:ext uri="{BB962C8B-B14F-4D97-AF65-F5344CB8AC3E}">
        <p14:creationId xmlns:p14="http://schemas.microsoft.com/office/powerpoint/2010/main" val="346170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525059F9-B15D-48CE-AFBD-9BE54E2680D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spcBef>
                <a:spcPct val="30000"/>
              </a:spcBef>
              <a:defRPr sz="1200">
                <a:solidFill>
                  <a:schemeClr val="tx1"/>
                </a:solidFill>
                <a:latin typeface="Arial" panose="020B0604020202020204" pitchFamily="34" charset="0"/>
              </a:defRPr>
            </a:lvl1pPr>
            <a:lvl2pPr marL="788988" indent="-303213" defTabSz="989013">
              <a:spcBef>
                <a:spcPct val="30000"/>
              </a:spcBef>
              <a:defRPr sz="1200">
                <a:solidFill>
                  <a:schemeClr val="tx1"/>
                </a:solidFill>
                <a:latin typeface="Arial" panose="020B0604020202020204" pitchFamily="34" charset="0"/>
              </a:defRPr>
            </a:lvl2pPr>
            <a:lvl3pPr marL="1214438" indent="-242888" defTabSz="989013">
              <a:spcBef>
                <a:spcPct val="30000"/>
              </a:spcBef>
              <a:defRPr sz="1200">
                <a:solidFill>
                  <a:schemeClr val="tx1"/>
                </a:solidFill>
                <a:latin typeface="Arial" panose="020B0604020202020204" pitchFamily="34" charset="0"/>
              </a:defRPr>
            </a:lvl3pPr>
            <a:lvl4pPr marL="1700213" indent="-242888" defTabSz="989013">
              <a:spcBef>
                <a:spcPct val="30000"/>
              </a:spcBef>
              <a:defRPr sz="1200">
                <a:solidFill>
                  <a:schemeClr val="tx1"/>
                </a:solidFill>
                <a:latin typeface="Arial" panose="020B0604020202020204" pitchFamily="34" charset="0"/>
              </a:defRPr>
            </a:lvl4pPr>
            <a:lvl5pPr marL="2185988" indent="-242888" defTabSz="989013">
              <a:spcBef>
                <a:spcPct val="30000"/>
              </a:spcBef>
              <a:defRPr sz="1200">
                <a:solidFill>
                  <a:schemeClr val="tx1"/>
                </a:solidFill>
                <a:latin typeface="Arial" panose="020B0604020202020204" pitchFamily="34" charset="0"/>
              </a:defRPr>
            </a:lvl5pPr>
            <a:lvl6pPr marL="2643188" indent="-242888" defTabSz="989013" eaLnBrk="0" fontAlgn="base" hangingPunct="0">
              <a:spcBef>
                <a:spcPct val="30000"/>
              </a:spcBef>
              <a:spcAft>
                <a:spcPct val="0"/>
              </a:spcAft>
              <a:defRPr sz="1200">
                <a:solidFill>
                  <a:schemeClr val="tx1"/>
                </a:solidFill>
                <a:latin typeface="Arial" panose="020B0604020202020204" pitchFamily="34" charset="0"/>
              </a:defRPr>
            </a:lvl6pPr>
            <a:lvl7pPr marL="3100388" indent="-242888" defTabSz="989013" eaLnBrk="0" fontAlgn="base" hangingPunct="0">
              <a:spcBef>
                <a:spcPct val="30000"/>
              </a:spcBef>
              <a:spcAft>
                <a:spcPct val="0"/>
              </a:spcAft>
              <a:defRPr sz="1200">
                <a:solidFill>
                  <a:schemeClr val="tx1"/>
                </a:solidFill>
                <a:latin typeface="Arial" panose="020B0604020202020204" pitchFamily="34" charset="0"/>
              </a:defRPr>
            </a:lvl7pPr>
            <a:lvl8pPr marL="3557588" indent="-242888" defTabSz="989013" eaLnBrk="0" fontAlgn="base" hangingPunct="0">
              <a:spcBef>
                <a:spcPct val="30000"/>
              </a:spcBef>
              <a:spcAft>
                <a:spcPct val="0"/>
              </a:spcAft>
              <a:defRPr sz="1200">
                <a:solidFill>
                  <a:schemeClr val="tx1"/>
                </a:solidFill>
                <a:latin typeface="Arial" panose="020B0604020202020204" pitchFamily="34" charset="0"/>
              </a:defRPr>
            </a:lvl8pPr>
            <a:lvl9pPr marL="4014788" indent="-242888" defTabSz="98901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E01854-FBCA-4C01-A4EC-14EC71DF43FD}" type="slidenum">
              <a:rPr lang="nl-BE" altLang="nl-BE" sz="1300" smtClean="0"/>
              <a:pPr>
                <a:spcBef>
                  <a:spcPct val="0"/>
                </a:spcBef>
              </a:pPr>
              <a:t>20</a:t>
            </a:fld>
            <a:endParaRPr lang="nl-BE" altLang="nl-BE" sz="1300"/>
          </a:p>
        </p:txBody>
      </p:sp>
      <p:sp>
        <p:nvSpPr>
          <p:cNvPr id="45059" name="Rectangle 2">
            <a:extLst>
              <a:ext uri="{FF2B5EF4-FFF2-40B4-BE49-F238E27FC236}">
                <a16:creationId xmlns:a16="http://schemas.microsoft.com/office/drawing/2014/main" id="{C7F67D04-A0E5-42E3-9CCD-16F30CF0038F}"/>
              </a:ext>
            </a:extLst>
          </p:cNvPr>
          <p:cNvSpPr>
            <a:spLocks noGrp="1" noRot="1" noChangeAspect="1" noChangeArrowheads="1" noTextEdit="1"/>
          </p:cNvSpPr>
          <p:nvPr>
            <p:ph type="sldImg"/>
          </p:nvPr>
        </p:nvSpPr>
        <p:spPr>
          <a:xfrm>
            <a:off x="992188" y="768350"/>
            <a:ext cx="5114925" cy="3836988"/>
          </a:xfrm>
          <a:ln/>
        </p:spPr>
      </p:sp>
      <p:sp>
        <p:nvSpPr>
          <p:cNvPr id="45060" name="Rectangle 3">
            <a:extLst>
              <a:ext uri="{FF2B5EF4-FFF2-40B4-BE49-F238E27FC236}">
                <a16:creationId xmlns:a16="http://schemas.microsoft.com/office/drawing/2014/main" id="{240853E4-D696-43D1-9795-0763B4B25B40}"/>
              </a:ext>
            </a:extLst>
          </p:cNvPr>
          <p:cNvSpPr>
            <a:spLocks noGrp="1" noChangeArrowheads="1"/>
          </p:cNvSpPr>
          <p:nvPr>
            <p:ph type="body" idx="1"/>
          </p:nvPr>
        </p:nvSpPr>
        <p:spPr>
          <a:xfrm>
            <a:off x="946150" y="4862513"/>
            <a:ext cx="5207000" cy="46053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l-NL" altLang="nl-BE">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a:extLst>
              <a:ext uri="{FF2B5EF4-FFF2-40B4-BE49-F238E27FC236}">
                <a16:creationId xmlns:a16="http://schemas.microsoft.com/office/drawing/2014/main" id="{EC71D02F-F663-475B-A8A0-CD8AEEE32284}"/>
              </a:ext>
            </a:extLst>
          </p:cNvPr>
          <p:cNvSpPr>
            <a:spLocks noChangeArrowheads="1"/>
          </p:cNvSpPr>
          <p:nvPr/>
        </p:nvSpPr>
        <p:spPr bwMode="auto">
          <a:xfrm>
            <a:off x="0" y="2349500"/>
            <a:ext cx="9144000" cy="4508500"/>
          </a:xfrm>
          <a:prstGeom prst="rect">
            <a:avLst/>
          </a:prstGeom>
          <a:solidFill>
            <a:srgbClr val="8C826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algn="ctr" eaLnBrk="0" fontAlgn="base" hangingPunct="0">
              <a:spcBef>
                <a:spcPct val="0"/>
              </a:spcBef>
              <a:spcAft>
                <a:spcPct val="0"/>
              </a:spcAft>
              <a:defRPr sz="4400">
                <a:solidFill>
                  <a:schemeClr val="tx2"/>
                </a:solidFill>
                <a:latin typeface="Arial" panose="020B0604020202020204" pitchFamily="34" charset="0"/>
              </a:defRPr>
            </a:lvl6pPr>
            <a:lvl7pPr marL="2971800" indent="-228600" algn="ctr" eaLnBrk="0" fontAlgn="base" hangingPunct="0">
              <a:spcBef>
                <a:spcPct val="0"/>
              </a:spcBef>
              <a:spcAft>
                <a:spcPct val="0"/>
              </a:spcAft>
              <a:defRPr sz="4400">
                <a:solidFill>
                  <a:schemeClr val="tx2"/>
                </a:solidFill>
                <a:latin typeface="Arial" panose="020B0604020202020204" pitchFamily="34" charset="0"/>
              </a:defRPr>
            </a:lvl7pPr>
            <a:lvl8pPr marL="3429000" indent="-228600" algn="ctr" eaLnBrk="0" fontAlgn="base" hangingPunct="0">
              <a:spcBef>
                <a:spcPct val="0"/>
              </a:spcBef>
              <a:spcAft>
                <a:spcPct val="0"/>
              </a:spcAft>
              <a:defRPr sz="4400">
                <a:solidFill>
                  <a:schemeClr val="tx2"/>
                </a:solidFill>
                <a:latin typeface="Arial" panose="020B0604020202020204" pitchFamily="34" charset="0"/>
              </a:defRPr>
            </a:lvl8pPr>
            <a:lvl9pPr marL="3886200" indent="-228600" algn="ctr" eaLnBrk="0" fontAlgn="base" hangingPunct="0">
              <a:spcBef>
                <a:spcPct val="0"/>
              </a:spcBef>
              <a:spcAft>
                <a:spcPct val="0"/>
              </a:spcAft>
              <a:defRPr sz="4400">
                <a:solidFill>
                  <a:schemeClr val="tx2"/>
                </a:solidFill>
                <a:latin typeface="Arial" panose="020B0604020202020204" pitchFamily="34" charset="0"/>
              </a:defRPr>
            </a:lvl9pPr>
          </a:lstStyle>
          <a:p>
            <a:pPr algn="ctr" eaLnBrk="1" hangingPunct="1">
              <a:defRPr/>
            </a:pPr>
            <a:endParaRPr lang="en-US" altLang="nl-BE"/>
          </a:p>
        </p:txBody>
      </p:sp>
      <p:sp>
        <p:nvSpPr>
          <p:cNvPr id="5" name="Rectangle 8">
            <a:extLst>
              <a:ext uri="{FF2B5EF4-FFF2-40B4-BE49-F238E27FC236}">
                <a16:creationId xmlns:a16="http://schemas.microsoft.com/office/drawing/2014/main" id="{2D76B79B-11A8-4DB0-B2D0-0840CA0F6A1D}"/>
              </a:ext>
            </a:extLst>
          </p:cNvPr>
          <p:cNvSpPr>
            <a:spLocks noChangeArrowheads="1"/>
          </p:cNvSpPr>
          <p:nvPr/>
        </p:nvSpPr>
        <p:spPr bwMode="auto">
          <a:xfrm>
            <a:off x="6516688" y="1489075"/>
            <a:ext cx="2627312" cy="863600"/>
          </a:xfrm>
          <a:prstGeom prst="rect">
            <a:avLst/>
          </a:prstGeom>
          <a:solidFill>
            <a:srgbClr val="8C826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algn="ctr" eaLnBrk="0" fontAlgn="base" hangingPunct="0">
              <a:spcBef>
                <a:spcPct val="0"/>
              </a:spcBef>
              <a:spcAft>
                <a:spcPct val="0"/>
              </a:spcAft>
              <a:defRPr sz="4400">
                <a:solidFill>
                  <a:schemeClr val="tx2"/>
                </a:solidFill>
                <a:latin typeface="Arial" panose="020B0604020202020204" pitchFamily="34" charset="0"/>
              </a:defRPr>
            </a:lvl6pPr>
            <a:lvl7pPr marL="2971800" indent="-228600" algn="ctr" eaLnBrk="0" fontAlgn="base" hangingPunct="0">
              <a:spcBef>
                <a:spcPct val="0"/>
              </a:spcBef>
              <a:spcAft>
                <a:spcPct val="0"/>
              </a:spcAft>
              <a:defRPr sz="4400">
                <a:solidFill>
                  <a:schemeClr val="tx2"/>
                </a:solidFill>
                <a:latin typeface="Arial" panose="020B0604020202020204" pitchFamily="34" charset="0"/>
              </a:defRPr>
            </a:lvl7pPr>
            <a:lvl8pPr marL="3429000" indent="-228600" algn="ctr" eaLnBrk="0" fontAlgn="base" hangingPunct="0">
              <a:spcBef>
                <a:spcPct val="0"/>
              </a:spcBef>
              <a:spcAft>
                <a:spcPct val="0"/>
              </a:spcAft>
              <a:defRPr sz="4400">
                <a:solidFill>
                  <a:schemeClr val="tx2"/>
                </a:solidFill>
                <a:latin typeface="Arial" panose="020B0604020202020204" pitchFamily="34" charset="0"/>
              </a:defRPr>
            </a:lvl8pPr>
            <a:lvl9pPr marL="3886200" indent="-228600" algn="ctr" eaLnBrk="0" fontAlgn="base" hangingPunct="0">
              <a:spcBef>
                <a:spcPct val="0"/>
              </a:spcBef>
              <a:spcAft>
                <a:spcPct val="0"/>
              </a:spcAft>
              <a:defRPr sz="4400">
                <a:solidFill>
                  <a:schemeClr val="tx2"/>
                </a:solidFill>
                <a:latin typeface="Arial" panose="020B0604020202020204" pitchFamily="34" charset="0"/>
              </a:defRPr>
            </a:lvl9pPr>
          </a:lstStyle>
          <a:p>
            <a:pPr algn="ctr" eaLnBrk="1" hangingPunct="1">
              <a:defRPr/>
            </a:pPr>
            <a:endParaRPr lang="en-US" altLang="nl-BE"/>
          </a:p>
        </p:txBody>
      </p:sp>
      <p:sp>
        <p:nvSpPr>
          <p:cNvPr id="6" name="Rectangle 9">
            <a:extLst>
              <a:ext uri="{FF2B5EF4-FFF2-40B4-BE49-F238E27FC236}">
                <a16:creationId xmlns:a16="http://schemas.microsoft.com/office/drawing/2014/main" id="{D7C5232C-BD89-4732-8D3A-39215C0B3734}"/>
              </a:ext>
            </a:extLst>
          </p:cNvPr>
          <p:cNvSpPr>
            <a:spLocks noChangeArrowheads="1"/>
          </p:cNvSpPr>
          <p:nvPr/>
        </p:nvSpPr>
        <p:spPr bwMode="auto">
          <a:xfrm>
            <a:off x="1843088" y="2349500"/>
            <a:ext cx="4673600" cy="215900"/>
          </a:xfrm>
          <a:prstGeom prst="rect">
            <a:avLst/>
          </a:prstGeom>
          <a:solidFill>
            <a:srgbClr val="5F604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algn="ctr" eaLnBrk="0" fontAlgn="base" hangingPunct="0">
              <a:spcBef>
                <a:spcPct val="0"/>
              </a:spcBef>
              <a:spcAft>
                <a:spcPct val="0"/>
              </a:spcAft>
              <a:defRPr sz="4400">
                <a:solidFill>
                  <a:schemeClr val="tx2"/>
                </a:solidFill>
                <a:latin typeface="Arial" panose="020B0604020202020204" pitchFamily="34" charset="0"/>
              </a:defRPr>
            </a:lvl6pPr>
            <a:lvl7pPr marL="2971800" indent="-228600" algn="ctr" eaLnBrk="0" fontAlgn="base" hangingPunct="0">
              <a:spcBef>
                <a:spcPct val="0"/>
              </a:spcBef>
              <a:spcAft>
                <a:spcPct val="0"/>
              </a:spcAft>
              <a:defRPr sz="4400">
                <a:solidFill>
                  <a:schemeClr val="tx2"/>
                </a:solidFill>
                <a:latin typeface="Arial" panose="020B0604020202020204" pitchFamily="34" charset="0"/>
              </a:defRPr>
            </a:lvl7pPr>
            <a:lvl8pPr marL="3429000" indent="-228600" algn="ctr" eaLnBrk="0" fontAlgn="base" hangingPunct="0">
              <a:spcBef>
                <a:spcPct val="0"/>
              </a:spcBef>
              <a:spcAft>
                <a:spcPct val="0"/>
              </a:spcAft>
              <a:defRPr sz="4400">
                <a:solidFill>
                  <a:schemeClr val="tx2"/>
                </a:solidFill>
                <a:latin typeface="Arial" panose="020B0604020202020204" pitchFamily="34" charset="0"/>
              </a:defRPr>
            </a:lvl8pPr>
            <a:lvl9pPr marL="3886200" indent="-228600" algn="ctr" eaLnBrk="0" fontAlgn="base" hangingPunct="0">
              <a:spcBef>
                <a:spcPct val="0"/>
              </a:spcBef>
              <a:spcAft>
                <a:spcPct val="0"/>
              </a:spcAft>
              <a:defRPr sz="4400">
                <a:solidFill>
                  <a:schemeClr val="tx2"/>
                </a:solidFill>
                <a:latin typeface="Arial" panose="020B0604020202020204" pitchFamily="34" charset="0"/>
              </a:defRPr>
            </a:lvl9pPr>
          </a:lstStyle>
          <a:p>
            <a:pPr algn="ctr" eaLnBrk="1" hangingPunct="1">
              <a:defRPr/>
            </a:pPr>
            <a:endParaRPr lang="en-US" altLang="nl-BE" sz="1800" baseline="-25000">
              <a:solidFill>
                <a:schemeClr val="tx1"/>
              </a:solidFill>
            </a:endParaRPr>
          </a:p>
        </p:txBody>
      </p:sp>
      <p:pic>
        <p:nvPicPr>
          <p:cNvPr id="7" name="Picture 13" descr="logoPPTp[3]">
            <a:extLst>
              <a:ext uri="{FF2B5EF4-FFF2-40B4-BE49-F238E27FC236}">
                <a16:creationId xmlns:a16="http://schemas.microsoft.com/office/drawing/2014/main" id="{F385E181-D748-42EA-8F77-B6B6C69F57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575" y="161925"/>
            <a:ext cx="6081713"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1843088" y="3254375"/>
            <a:ext cx="6473825" cy="1830388"/>
          </a:xfrm>
          <a:noFill/>
        </p:spPr>
        <p:txBody>
          <a:bodyPr lIns="0" tIns="0" rIns="0" bIns="0" anchor="t"/>
          <a:lstStyle>
            <a:lvl1pPr>
              <a:defRPr sz="3400"/>
            </a:lvl1pPr>
          </a:lstStyle>
          <a:p>
            <a:r>
              <a:rPr lang="nl-BE"/>
              <a:t>Titel van de presentatie </a:t>
            </a:r>
          </a:p>
        </p:txBody>
      </p:sp>
      <p:sp>
        <p:nvSpPr>
          <p:cNvPr id="3075" name="Rectangle 3"/>
          <p:cNvSpPr>
            <a:spLocks noGrp="1" noChangeArrowheads="1"/>
          </p:cNvSpPr>
          <p:nvPr>
            <p:ph type="subTitle" idx="1"/>
          </p:nvPr>
        </p:nvSpPr>
        <p:spPr>
          <a:xfrm>
            <a:off x="1843088" y="5373688"/>
            <a:ext cx="6473825" cy="706437"/>
          </a:xfrm>
        </p:spPr>
        <p:txBody>
          <a:bodyPr lIns="0" tIns="0" rIns="0" bIns="0"/>
          <a:lstStyle>
            <a:lvl1pPr marL="0" indent="0">
              <a:buFontTx/>
              <a:buNone/>
              <a:defRPr sz="2400">
                <a:solidFill>
                  <a:schemeClr val="bg1"/>
                </a:solidFill>
              </a:defRPr>
            </a:lvl1pPr>
          </a:lstStyle>
          <a:p>
            <a:r>
              <a:rPr lang="nl-BE"/>
              <a:t>Ondertitel voor presentatie </a:t>
            </a:r>
          </a:p>
        </p:txBody>
      </p:sp>
      <p:sp>
        <p:nvSpPr>
          <p:cNvPr id="8" name="Rectangle 4">
            <a:extLst>
              <a:ext uri="{FF2B5EF4-FFF2-40B4-BE49-F238E27FC236}">
                <a16:creationId xmlns:a16="http://schemas.microsoft.com/office/drawing/2014/main" id="{4F04D3BF-04C6-40DC-98B5-4545F953B364}"/>
              </a:ext>
            </a:extLst>
          </p:cNvPr>
          <p:cNvSpPr>
            <a:spLocks noGrp="1" noChangeArrowheads="1"/>
          </p:cNvSpPr>
          <p:nvPr>
            <p:ph type="dt" sz="half" idx="10"/>
          </p:nvPr>
        </p:nvSpPr>
        <p:spPr>
          <a:xfrm>
            <a:off x="-4763" y="6557963"/>
            <a:ext cx="2066926" cy="182562"/>
          </a:xfrm>
        </p:spPr>
        <p:txBody>
          <a:bodyPr/>
          <a:lstStyle>
            <a:lvl1pPr>
              <a:defRPr/>
            </a:lvl1pPr>
          </a:lstStyle>
          <a:p>
            <a:pPr>
              <a:defRPr/>
            </a:pPr>
            <a:r>
              <a:rPr lang="nl-BE" altLang="nl-BE" dirty="0" err="1"/>
              <a:t>March</a:t>
            </a:r>
            <a:r>
              <a:rPr lang="nl-BE" altLang="nl-BE" dirty="0"/>
              <a:t> 10, 2020   |   pag.  </a:t>
            </a:r>
            <a:fld id="{E71A933E-912A-4B08-86ED-0D8F913B6AB2}" type="slidenum">
              <a:rPr lang="nl-BE" altLang="nl-BE" smtClean="0"/>
              <a:pPr>
                <a:defRPr/>
              </a:pPr>
              <a:t>‹nr.›</a:t>
            </a:fld>
            <a:r>
              <a:rPr lang="nl-BE" altLang="nl-BE" dirty="0"/>
              <a:t> </a:t>
            </a:r>
          </a:p>
        </p:txBody>
      </p:sp>
    </p:spTree>
    <p:extLst>
      <p:ext uri="{BB962C8B-B14F-4D97-AF65-F5344CB8AC3E}">
        <p14:creationId xmlns:p14="http://schemas.microsoft.com/office/powerpoint/2010/main" val="257665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A3613BF-5549-4841-A2E0-C0293BD7722F}"/>
              </a:ext>
            </a:extLst>
          </p:cNvPr>
          <p:cNvSpPr>
            <a:spLocks noGrp="1" noChangeArrowheads="1"/>
          </p:cNvSpPr>
          <p:nvPr>
            <p:ph type="dt" sz="half" idx="10"/>
          </p:nvPr>
        </p:nvSpPr>
        <p:spPr>
          <a:ln/>
        </p:spPr>
        <p:txBody>
          <a:bodyPr/>
          <a:lstStyle>
            <a:lvl1pPr>
              <a:defRPr/>
            </a:lvl1pPr>
          </a:lstStyle>
          <a:p>
            <a:pPr>
              <a:defRPr/>
            </a:pPr>
            <a:r>
              <a:rPr lang="nl-BE" altLang="nl-BE" dirty="0"/>
              <a:t>Prof. Dr. Erik Franckx</a:t>
            </a:r>
          </a:p>
          <a:p>
            <a:pPr>
              <a:defRPr/>
            </a:pPr>
            <a:r>
              <a:rPr lang="nl-BE" altLang="nl-BE" dirty="0" err="1"/>
              <a:t>March</a:t>
            </a:r>
            <a:r>
              <a:rPr lang="nl-BE" altLang="nl-BE" dirty="0"/>
              <a:t> 10, 2020   |   pag. </a:t>
            </a:r>
            <a:fld id="{6D794145-9B0F-41D2-ABA2-4FBFB6B897DA}" type="slidenum">
              <a:rPr lang="nl-BE" altLang="nl-BE" smtClean="0"/>
              <a:pPr>
                <a:defRPr/>
              </a:pPr>
              <a:t>‹nr.›</a:t>
            </a:fld>
            <a:endParaRPr lang="nl-BE" altLang="nl-BE" dirty="0"/>
          </a:p>
          <a:p>
            <a:pPr>
              <a:defRPr/>
            </a:pPr>
            <a:r>
              <a:rPr lang="en-US" altLang="nl-BE" dirty="0"/>
              <a:t>EU, IUU Fishing &amp; Vietnam</a:t>
            </a:r>
            <a:r>
              <a:rPr lang="nl-BE" altLang="nl-BE" dirty="0"/>
              <a:t> </a:t>
            </a:r>
          </a:p>
        </p:txBody>
      </p:sp>
    </p:spTree>
    <p:extLst>
      <p:ext uri="{BB962C8B-B14F-4D97-AF65-F5344CB8AC3E}">
        <p14:creationId xmlns:p14="http://schemas.microsoft.com/office/powerpoint/2010/main" val="24861940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812E4025-C4F2-4326-B630-1ACBA8B28F24}"/>
              </a:ext>
            </a:extLst>
          </p:cNvPr>
          <p:cNvSpPr>
            <a:spLocks noGrp="1" noChangeArrowheads="1"/>
          </p:cNvSpPr>
          <p:nvPr>
            <p:ph type="dt" sz="half" idx="10"/>
          </p:nvPr>
        </p:nvSpPr>
        <p:spPr>
          <a:ln/>
        </p:spPr>
        <p:txBody>
          <a:bodyPr/>
          <a:lstStyle>
            <a:lvl1pPr>
              <a:defRPr/>
            </a:lvl1pPr>
          </a:lstStyle>
          <a:p>
            <a:pPr>
              <a:defRPr/>
            </a:pPr>
            <a:r>
              <a:rPr lang="nl-BE" altLang="nl-BE" dirty="0"/>
              <a:t>Prof. Dr. Erik Franckx</a:t>
            </a:r>
          </a:p>
          <a:p>
            <a:pPr>
              <a:defRPr/>
            </a:pPr>
            <a:r>
              <a:rPr lang="nl-BE" altLang="nl-BE" dirty="0" err="1"/>
              <a:t>March</a:t>
            </a:r>
            <a:r>
              <a:rPr lang="nl-BE" altLang="nl-BE" dirty="0"/>
              <a:t> 10, 2020   |   pag. </a:t>
            </a:r>
            <a:fld id="{64986200-4982-432C-9AAE-9BA4143B6B6C}" type="slidenum">
              <a:rPr lang="nl-BE" altLang="nl-BE" smtClean="0"/>
              <a:pPr>
                <a:defRPr/>
              </a:pPr>
              <a:t>‹nr.›</a:t>
            </a:fld>
            <a:endParaRPr lang="nl-BE" altLang="nl-BE" dirty="0"/>
          </a:p>
          <a:p>
            <a:pPr>
              <a:defRPr/>
            </a:pPr>
            <a:r>
              <a:rPr lang="en-US" altLang="nl-BE" dirty="0"/>
              <a:t>EU, IUU Fishing &amp; Vietnam</a:t>
            </a:r>
            <a:r>
              <a:rPr lang="nl-BE" altLang="nl-BE" dirty="0"/>
              <a:t> </a:t>
            </a:r>
          </a:p>
        </p:txBody>
      </p:sp>
    </p:spTree>
    <p:extLst>
      <p:ext uri="{BB962C8B-B14F-4D97-AF65-F5344CB8AC3E}">
        <p14:creationId xmlns:p14="http://schemas.microsoft.com/office/powerpoint/2010/main" val="28033468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68313" y="1628775"/>
            <a:ext cx="40386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59313" y="1628775"/>
            <a:ext cx="4038600"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3BAF4561-2465-4D41-9B23-212576C51672}"/>
              </a:ext>
            </a:extLst>
          </p:cNvPr>
          <p:cNvSpPr>
            <a:spLocks noGrp="1" noChangeArrowheads="1"/>
          </p:cNvSpPr>
          <p:nvPr>
            <p:ph type="dt" sz="half" idx="10"/>
          </p:nvPr>
        </p:nvSpPr>
        <p:spPr>
          <a:ln/>
        </p:spPr>
        <p:txBody>
          <a:bodyPr/>
          <a:lstStyle>
            <a:lvl1pPr>
              <a:defRPr/>
            </a:lvl1pPr>
          </a:lstStyle>
          <a:p>
            <a:pPr>
              <a:defRPr/>
            </a:pPr>
            <a:r>
              <a:rPr lang="nl-BE" altLang="nl-BE" dirty="0"/>
              <a:t>Prof. Dr. Erik Franckx</a:t>
            </a:r>
          </a:p>
          <a:p>
            <a:pPr>
              <a:defRPr/>
            </a:pPr>
            <a:r>
              <a:rPr lang="nl-BE" altLang="nl-BE" dirty="0" err="1"/>
              <a:t>March</a:t>
            </a:r>
            <a:r>
              <a:rPr lang="nl-BE" altLang="nl-BE" dirty="0"/>
              <a:t> 10, 2020   |   pag. </a:t>
            </a:r>
            <a:fld id="{61309E6E-1A45-4697-8A06-3BB1EBFBAAD4}" type="slidenum">
              <a:rPr lang="nl-BE" altLang="nl-BE" smtClean="0"/>
              <a:pPr>
                <a:defRPr/>
              </a:pPr>
              <a:t>‹nr.›</a:t>
            </a:fld>
            <a:endParaRPr lang="nl-BE" altLang="nl-BE" dirty="0"/>
          </a:p>
          <a:p>
            <a:pPr>
              <a:defRPr/>
            </a:pPr>
            <a:r>
              <a:rPr lang="en-US" altLang="nl-BE" dirty="0"/>
              <a:t>EU, IUU Fishing &amp; Vietnam</a:t>
            </a:r>
            <a:r>
              <a:rPr lang="nl-BE" altLang="nl-BE" dirty="0"/>
              <a:t> </a:t>
            </a:r>
          </a:p>
        </p:txBody>
      </p:sp>
    </p:spTree>
    <p:extLst>
      <p:ext uri="{BB962C8B-B14F-4D97-AF65-F5344CB8AC3E}">
        <p14:creationId xmlns:p14="http://schemas.microsoft.com/office/powerpoint/2010/main" val="28189561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3362BEE7-FC25-4000-AD94-DC1CEC42279A}"/>
              </a:ext>
            </a:extLst>
          </p:cNvPr>
          <p:cNvSpPr>
            <a:spLocks noGrp="1" noChangeArrowheads="1"/>
          </p:cNvSpPr>
          <p:nvPr>
            <p:ph type="dt" sz="half" idx="10"/>
          </p:nvPr>
        </p:nvSpPr>
        <p:spPr>
          <a:ln/>
        </p:spPr>
        <p:txBody>
          <a:bodyPr/>
          <a:lstStyle>
            <a:lvl1pPr>
              <a:defRPr/>
            </a:lvl1pPr>
          </a:lstStyle>
          <a:p>
            <a:pPr>
              <a:defRPr/>
            </a:pPr>
            <a:r>
              <a:rPr lang="nl-BE" altLang="nl-BE" dirty="0"/>
              <a:t>Prof. Dr. Erik Franckx</a:t>
            </a:r>
          </a:p>
          <a:p>
            <a:pPr>
              <a:defRPr/>
            </a:pPr>
            <a:r>
              <a:rPr lang="nl-BE" altLang="nl-BE" dirty="0" err="1"/>
              <a:t>March</a:t>
            </a:r>
            <a:r>
              <a:rPr lang="nl-BE" altLang="nl-BE" dirty="0"/>
              <a:t> 10, 2020   |   pag. </a:t>
            </a:r>
            <a:fld id="{5E910021-EA46-44A9-AEFF-2A92AE730816}" type="slidenum">
              <a:rPr lang="nl-BE" altLang="nl-BE" smtClean="0"/>
              <a:pPr>
                <a:defRPr/>
              </a:pPr>
              <a:t>‹nr.›</a:t>
            </a:fld>
            <a:endParaRPr lang="nl-BE" altLang="nl-BE" dirty="0"/>
          </a:p>
          <a:p>
            <a:pPr>
              <a:defRPr/>
            </a:pPr>
            <a:r>
              <a:rPr lang="en-US" altLang="nl-BE" dirty="0"/>
              <a:t>EU, IUU Fishing &amp; Vietnam</a:t>
            </a:r>
            <a:r>
              <a:rPr lang="nl-BE" altLang="nl-BE" dirty="0"/>
              <a:t> </a:t>
            </a:r>
          </a:p>
        </p:txBody>
      </p:sp>
    </p:spTree>
    <p:extLst>
      <p:ext uri="{BB962C8B-B14F-4D97-AF65-F5344CB8AC3E}">
        <p14:creationId xmlns:p14="http://schemas.microsoft.com/office/powerpoint/2010/main" val="38926695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6AC71B11-AC80-455A-8144-4F1127FCFB5C}"/>
              </a:ext>
            </a:extLst>
          </p:cNvPr>
          <p:cNvSpPr>
            <a:spLocks noGrp="1" noChangeArrowheads="1"/>
          </p:cNvSpPr>
          <p:nvPr>
            <p:ph type="dt" sz="half" idx="10"/>
          </p:nvPr>
        </p:nvSpPr>
        <p:spPr>
          <a:ln/>
        </p:spPr>
        <p:txBody>
          <a:bodyPr/>
          <a:lstStyle>
            <a:lvl1pPr>
              <a:defRPr/>
            </a:lvl1pPr>
          </a:lstStyle>
          <a:p>
            <a:pPr>
              <a:defRPr/>
            </a:pPr>
            <a:r>
              <a:rPr lang="nl-BE" altLang="nl-BE" dirty="0"/>
              <a:t>Prof. Dr. Erik Franckx</a:t>
            </a:r>
          </a:p>
          <a:p>
            <a:pPr>
              <a:defRPr/>
            </a:pPr>
            <a:r>
              <a:rPr lang="nl-BE" altLang="nl-BE" dirty="0" err="1"/>
              <a:t>March</a:t>
            </a:r>
            <a:r>
              <a:rPr lang="nl-BE" altLang="nl-BE" dirty="0"/>
              <a:t> 10, 2020   |   pag. </a:t>
            </a:r>
            <a:fld id="{339B5F5B-24B7-47DF-8590-48674B3E0F08}" type="slidenum">
              <a:rPr lang="nl-BE" altLang="nl-BE" smtClean="0"/>
              <a:pPr>
                <a:defRPr/>
              </a:pPr>
              <a:t>‹nr.›</a:t>
            </a:fld>
            <a:endParaRPr lang="nl-BE" altLang="nl-BE" dirty="0"/>
          </a:p>
          <a:p>
            <a:pPr>
              <a:defRPr/>
            </a:pPr>
            <a:r>
              <a:rPr lang="en-US" altLang="nl-BE" dirty="0"/>
              <a:t>EU, IUU Fishing &amp; Vietnam</a:t>
            </a:r>
            <a:r>
              <a:rPr lang="nl-BE" altLang="nl-BE" dirty="0"/>
              <a:t> </a:t>
            </a:r>
          </a:p>
        </p:txBody>
      </p:sp>
    </p:spTree>
    <p:extLst>
      <p:ext uri="{BB962C8B-B14F-4D97-AF65-F5344CB8AC3E}">
        <p14:creationId xmlns:p14="http://schemas.microsoft.com/office/powerpoint/2010/main" val="2428145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FE713B00-AF9A-4C63-937F-8A038C4E47AC}"/>
              </a:ext>
            </a:extLst>
          </p:cNvPr>
          <p:cNvSpPr>
            <a:spLocks noGrp="1" noChangeArrowheads="1"/>
          </p:cNvSpPr>
          <p:nvPr>
            <p:ph type="dt" sz="half" idx="10"/>
          </p:nvPr>
        </p:nvSpPr>
        <p:spPr>
          <a:ln/>
        </p:spPr>
        <p:txBody>
          <a:bodyPr/>
          <a:lstStyle>
            <a:lvl1pPr>
              <a:defRPr/>
            </a:lvl1pPr>
          </a:lstStyle>
          <a:p>
            <a:pPr>
              <a:defRPr/>
            </a:pPr>
            <a:r>
              <a:rPr lang="nl-BE" altLang="nl-BE" dirty="0"/>
              <a:t>Prof. Dr. Erik Franckx</a:t>
            </a:r>
          </a:p>
          <a:p>
            <a:pPr>
              <a:defRPr/>
            </a:pPr>
            <a:r>
              <a:rPr lang="nl-BE" altLang="nl-BE" dirty="0" err="1"/>
              <a:t>March</a:t>
            </a:r>
            <a:r>
              <a:rPr lang="nl-BE" altLang="nl-BE" dirty="0"/>
              <a:t> 10, 2020   |   pag. </a:t>
            </a:r>
            <a:fld id="{5173F5B9-D5C7-4089-8C12-C094E6BE78C5}" type="slidenum">
              <a:rPr lang="nl-BE" altLang="nl-BE" smtClean="0"/>
              <a:pPr>
                <a:defRPr/>
              </a:pPr>
              <a:t>‹nr.›</a:t>
            </a:fld>
            <a:endParaRPr lang="nl-BE" altLang="nl-BE" dirty="0"/>
          </a:p>
          <a:p>
            <a:pPr>
              <a:defRPr/>
            </a:pPr>
            <a:r>
              <a:rPr lang="en-US" altLang="nl-BE" dirty="0"/>
              <a:t>EU, IUU Fishing &amp; Vietnam</a:t>
            </a:r>
            <a:r>
              <a:rPr lang="nl-BE" altLang="nl-BE" dirty="0"/>
              <a:t> </a:t>
            </a:r>
          </a:p>
        </p:txBody>
      </p:sp>
    </p:spTree>
    <p:extLst>
      <p:ext uri="{BB962C8B-B14F-4D97-AF65-F5344CB8AC3E}">
        <p14:creationId xmlns:p14="http://schemas.microsoft.com/office/powerpoint/2010/main" val="27903661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E6AFFC6-1C76-4924-B70C-28A0FF0CC717}"/>
              </a:ext>
            </a:extLst>
          </p:cNvPr>
          <p:cNvSpPr>
            <a:spLocks noGrp="1" noChangeArrowheads="1"/>
          </p:cNvSpPr>
          <p:nvPr>
            <p:ph type="dt" sz="half" idx="10"/>
          </p:nvPr>
        </p:nvSpPr>
        <p:spPr>
          <a:ln/>
        </p:spPr>
        <p:txBody>
          <a:bodyPr/>
          <a:lstStyle>
            <a:lvl1pPr>
              <a:defRPr/>
            </a:lvl1pPr>
          </a:lstStyle>
          <a:p>
            <a:pPr>
              <a:defRPr/>
            </a:pPr>
            <a:r>
              <a:rPr lang="nl-BE" altLang="nl-BE" dirty="0"/>
              <a:t>Prof. Dr. Erik Franckx</a:t>
            </a:r>
          </a:p>
          <a:p>
            <a:pPr>
              <a:defRPr/>
            </a:pPr>
            <a:r>
              <a:rPr lang="nl-BE" altLang="nl-BE" dirty="0" err="1"/>
              <a:t>March</a:t>
            </a:r>
            <a:r>
              <a:rPr lang="nl-BE" altLang="nl-BE" dirty="0"/>
              <a:t> 10, 2020   |   pag. </a:t>
            </a:r>
            <a:fld id="{5DD12F0B-AE69-413D-973F-316D3D10F665}" type="slidenum">
              <a:rPr lang="nl-BE" altLang="nl-BE" smtClean="0"/>
              <a:pPr>
                <a:defRPr/>
              </a:pPr>
              <a:t>‹nr.›</a:t>
            </a:fld>
            <a:endParaRPr lang="nl-BE" altLang="nl-BE" dirty="0"/>
          </a:p>
          <a:p>
            <a:pPr>
              <a:defRPr/>
            </a:pPr>
            <a:r>
              <a:rPr lang="en-US" altLang="nl-BE" dirty="0"/>
              <a:t>EU, IUU Fishing &amp; Vietnam</a:t>
            </a:r>
            <a:r>
              <a:rPr lang="nl-BE" altLang="nl-BE" dirty="0"/>
              <a:t> </a:t>
            </a:r>
          </a:p>
        </p:txBody>
      </p:sp>
    </p:spTree>
    <p:extLst>
      <p:ext uri="{BB962C8B-B14F-4D97-AF65-F5344CB8AC3E}">
        <p14:creationId xmlns:p14="http://schemas.microsoft.com/office/powerpoint/2010/main" val="2894605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16B2222A-AED8-4517-A1D2-328E244AE933}"/>
              </a:ext>
            </a:extLst>
          </p:cNvPr>
          <p:cNvSpPr>
            <a:spLocks noGrp="1" noChangeArrowheads="1"/>
          </p:cNvSpPr>
          <p:nvPr>
            <p:ph type="dt" sz="half" idx="10"/>
          </p:nvPr>
        </p:nvSpPr>
        <p:spPr>
          <a:ln/>
        </p:spPr>
        <p:txBody>
          <a:bodyPr/>
          <a:lstStyle>
            <a:lvl1pPr>
              <a:defRPr/>
            </a:lvl1pPr>
          </a:lstStyle>
          <a:p>
            <a:pPr>
              <a:defRPr/>
            </a:pPr>
            <a:r>
              <a:rPr lang="nl-BE" altLang="nl-BE" dirty="0"/>
              <a:t>Prof. Dr. Erik Franckx</a:t>
            </a:r>
          </a:p>
          <a:p>
            <a:pPr>
              <a:defRPr/>
            </a:pPr>
            <a:r>
              <a:rPr lang="nl-BE" altLang="nl-BE" dirty="0" err="1"/>
              <a:t>March</a:t>
            </a:r>
            <a:r>
              <a:rPr lang="nl-BE" altLang="nl-BE" dirty="0"/>
              <a:t> 10, 2020   |   pag. </a:t>
            </a:r>
            <a:fld id="{80DB7972-1883-42B3-8D05-82C008D9D1BC}" type="slidenum">
              <a:rPr lang="nl-BE" altLang="nl-BE" smtClean="0"/>
              <a:pPr>
                <a:defRPr/>
              </a:pPr>
              <a:t>‹nr.›</a:t>
            </a:fld>
            <a:endParaRPr lang="nl-BE" altLang="nl-BE" dirty="0"/>
          </a:p>
          <a:p>
            <a:pPr>
              <a:defRPr/>
            </a:pPr>
            <a:r>
              <a:rPr lang="en-US" altLang="nl-BE" dirty="0"/>
              <a:t>EU, IUU Fishing &amp; Vietnam</a:t>
            </a:r>
            <a:r>
              <a:rPr lang="nl-BE" altLang="nl-BE" dirty="0"/>
              <a:t> </a:t>
            </a:r>
          </a:p>
        </p:txBody>
      </p:sp>
    </p:spTree>
    <p:extLst>
      <p:ext uri="{BB962C8B-B14F-4D97-AF65-F5344CB8AC3E}">
        <p14:creationId xmlns:p14="http://schemas.microsoft.com/office/powerpoint/2010/main" val="15367164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C99AA52-8875-48C2-AA78-5352D7B20DF1}"/>
              </a:ext>
            </a:extLst>
          </p:cNvPr>
          <p:cNvSpPr>
            <a:spLocks noGrp="1" noChangeArrowheads="1"/>
          </p:cNvSpPr>
          <p:nvPr>
            <p:ph type="dt" sz="half" idx="10"/>
          </p:nvPr>
        </p:nvSpPr>
        <p:spPr>
          <a:ln/>
        </p:spPr>
        <p:txBody>
          <a:bodyPr/>
          <a:lstStyle>
            <a:lvl1pPr>
              <a:defRPr/>
            </a:lvl1pPr>
          </a:lstStyle>
          <a:p>
            <a:pPr>
              <a:defRPr/>
            </a:pPr>
            <a:r>
              <a:rPr lang="nl-BE" altLang="nl-BE" dirty="0"/>
              <a:t>Prof. Dr. Erik Franckx</a:t>
            </a:r>
          </a:p>
          <a:p>
            <a:pPr>
              <a:defRPr/>
            </a:pPr>
            <a:r>
              <a:rPr lang="nl-BE" altLang="nl-BE" dirty="0" err="1"/>
              <a:t>March</a:t>
            </a:r>
            <a:r>
              <a:rPr lang="nl-BE" altLang="nl-BE" dirty="0"/>
              <a:t> 10, 2020   |   pag. </a:t>
            </a:r>
            <a:fld id="{845DAA01-83AE-4A17-B45E-6AF395B30E4C}" type="slidenum">
              <a:rPr lang="nl-BE" altLang="nl-BE" smtClean="0"/>
              <a:pPr>
                <a:defRPr/>
              </a:pPr>
              <a:t>‹nr.›</a:t>
            </a:fld>
            <a:endParaRPr lang="nl-BE" altLang="nl-BE" dirty="0"/>
          </a:p>
          <a:p>
            <a:pPr>
              <a:defRPr/>
            </a:pPr>
            <a:r>
              <a:rPr lang="en-US" altLang="nl-BE" dirty="0"/>
              <a:t>EU, IUU Fishing &amp; Vietnam</a:t>
            </a:r>
            <a:r>
              <a:rPr lang="nl-BE" altLang="nl-BE" dirty="0"/>
              <a:t> </a:t>
            </a:r>
          </a:p>
        </p:txBody>
      </p:sp>
    </p:spTree>
    <p:extLst>
      <p:ext uri="{BB962C8B-B14F-4D97-AF65-F5344CB8AC3E}">
        <p14:creationId xmlns:p14="http://schemas.microsoft.com/office/powerpoint/2010/main" val="179079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5475" y="-9525"/>
            <a:ext cx="2168525" cy="63182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68313" y="-9525"/>
            <a:ext cx="6354762" cy="63182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14DB33C-01FB-4797-9F5B-BB3FCD2A6A3E}"/>
              </a:ext>
            </a:extLst>
          </p:cNvPr>
          <p:cNvSpPr>
            <a:spLocks noGrp="1" noChangeArrowheads="1"/>
          </p:cNvSpPr>
          <p:nvPr>
            <p:ph type="dt" sz="half" idx="10"/>
          </p:nvPr>
        </p:nvSpPr>
        <p:spPr>
          <a:ln/>
        </p:spPr>
        <p:txBody>
          <a:bodyPr/>
          <a:lstStyle>
            <a:lvl1pPr>
              <a:defRPr/>
            </a:lvl1pPr>
          </a:lstStyle>
          <a:p>
            <a:pPr>
              <a:defRPr/>
            </a:pPr>
            <a:r>
              <a:rPr lang="nl-BE" altLang="nl-BE" dirty="0"/>
              <a:t>Prof. Dr. Erik Franckx</a:t>
            </a:r>
          </a:p>
          <a:p>
            <a:pPr>
              <a:defRPr/>
            </a:pPr>
            <a:r>
              <a:rPr lang="nl-BE" altLang="nl-BE" dirty="0" err="1"/>
              <a:t>March</a:t>
            </a:r>
            <a:r>
              <a:rPr lang="nl-BE" altLang="nl-BE" dirty="0"/>
              <a:t> 10, 2020   |   pag. </a:t>
            </a:r>
            <a:fld id="{9F38531A-3FF8-41D2-BFB4-28CAFFAA6EA3}" type="slidenum">
              <a:rPr lang="nl-BE" altLang="nl-BE" smtClean="0"/>
              <a:pPr>
                <a:defRPr/>
              </a:pPr>
              <a:t>‹nr.›</a:t>
            </a:fld>
            <a:endParaRPr lang="nl-BE" altLang="nl-BE" dirty="0"/>
          </a:p>
          <a:p>
            <a:pPr>
              <a:defRPr/>
            </a:pPr>
            <a:r>
              <a:rPr lang="en-US" altLang="nl-BE" dirty="0"/>
              <a:t>EU, IUU Fishing &amp; Vietnam</a:t>
            </a:r>
            <a:r>
              <a:rPr lang="nl-BE" altLang="nl-BE" dirty="0"/>
              <a:t> </a:t>
            </a:r>
          </a:p>
        </p:txBody>
      </p:sp>
    </p:spTree>
    <p:extLst>
      <p:ext uri="{BB962C8B-B14F-4D97-AF65-F5344CB8AC3E}">
        <p14:creationId xmlns:p14="http://schemas.microsoft.com/office/powerpoint/2010/main" val="16363335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2879725" y="-9525"/>
            <a:ext cx="6264275" cy="1608138"/>
          </a:xfrm>
        </p:spPr>
        <p:txBody>
          <a:bodyPr/>
          <a:lstStyle/>
          <a:p>
            <a:r>
              <a:rPr lang="en-US"/>
              <a:t>Click to edit Master title style</a:t>
            </a:r>
          </a:p>
        </p:txBody>
      </p:sp>
      <p:sp>
        <p:nvSpPr>
          <p:cNvPr id="3" name="Text Placeholder 2"/>
          <p:cNvSpPr>
            <a:spLocks noGrp="1"/>
          </p:cNvSpPr>
          <p:nvPr>
            <p:ph type="body" sz="half" idx="1"/>
          </p:nvPr>
        </p:nvSpPr>
        <p:spPr>
          <a:xfrm>
            <a:off x="468313" y="1628775"/>
            <a:ext cx="4038600" cy="4679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59313" y="1628775"/>
            <a:ext cx="4038600" cy="4679950"/>
          </a:xfrm>
        </p:spPr>
        <p:txBody>
          <a:bodyPr/>
          <a:lstStyle/>
          <a:p>
            <a:pPr lvl="0"/>
            <a:endParaRPr lang="en-US" noProof="0"/>
          </a:p>
        </p:txBody>
      </p:sp>
      <p:sp>
        <p:nvSpPr>
          <p:cNvPr id="5" name="Rectangle 4">
            <a:extLst>
              <a:ext uri="{FF2B5EF4-FFF2-40B4-BE49-F238E27FC236}">
                <a16:creationId xmlns:a16="http://schemas.microsoft.com/office/drawing/2014/main" id="{6A6D1FE6-E9E4-4DF8-BEE4-B105E436AAD6}"/>
              </a:ext>
            </a:extLst>
          </p:cNvPr>
          <p:cNvSpPr>
            <a:spLocks noGrp="1" noChangeArrowheads="1"/>
          </p:cNvSpPr>
          <p:nvPr>
            <p:ph type="dt" sz="half" idx="10"/>
          </p:nvPr>
        </p:nvSpPr>
        <p:spPr>
          <a:ln/>
        </p:spPr>
        <p:txBody>
          <a:bodyPr/>
          <a:lstStyle>
            <a:lvl1pPr>
              <a:defRPr/>
            </a:lvl1pPr>
          </a:lstStyle>
          <a:p>
            <a:pPr>
              <a:defRPr/>
            </a:pPr>
            <a:r>
              <a:rPr lang="nl-BE" altLang="nl-BE" dirty="0"/>
              <a:t>Prof. Dr. Erik Franckx</a:t>
            </a:r>
          </a:p>
          <a:p>
            <a:pPr>
              <a:defRPr/>
            </a:pPr>
            <a:r>
              <a:rPr lang="nl-BE" altLang="nl-BE" dirty="0" err="1"/>
              <a:t>March</a:t>
            </a:r>
            <a:r>
              <a:rPr lang="nl-BE" altLang="nl-BE" dirty="0"/>
              <a:t> 10, 2020   |   pag. </a:t>
            </a:r>
            <a:fld id="{3D4F11B5-8520-430D-B374-19E1C6E4A13A}" type="slidenum">
              <a:rPr lang="nl-BE" altLang="nl-BE" smtClean="0"/>
              <a:pPr>
                <a:defRPr/>
              </a:pPr>
              <a:t>‹nr.›</a:t>
            </a:fld>
            <a:endParaRPr lang="nl-BE" altLang="nl-BE" dirty="0"/>
          </a:p>
          <a:p>
            <a:pPr>
              <a:defRPr/>
            </a:pPr>
            <a:r>
              <a:rPr lang="en-US" altLang="nl-BE" dirty="0"/>
              <a:t>EU, IUU Fishing &amp; Vietnam</a:t>
            </a:r>
            <a:r>
              <a:rPr lang="nl-BE" altLang="nl-BE" dirty="0"/>
              <a:t> </a:t>
            </a:r>
          </a:p>
        </p:txBody>
      </p:sp>
    </p:spTree>
    <p:extLst>
      <p:ext uri="{BB962C8B-B14F-4D97-AF65-F5344CB8AC3E}">
        <p14:creationId xmlns:p14="http://schemas.microsoft.com/office/powerpoint/2010/main" val="16092978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68313" y="-9525"/>
            <a:ext cx="8675687" cy="6318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a:extLst>
              <a:ext uri="{FF2B5EF4-FFF2-40B4-BE49-F238E27FC236}">
                <a16:creationId xmlns:a16="http://schemas.microsoft.com/office/drawing/2014/main" id="{80DAC592-C1FB-49E4-8E5B-EBA27F0A3BE8}"/>
              </a:ext>
            </a:extLst>
          </p:cNvPr>
          <p:cNvSpPr>
            <a:spLocks noGrp="1" noChangeArrowheads="1"/>
          </p:cNvSpPr>
          <p:nvPr>
            <p:ph type="dt" sz="half" idx="10"/>
          </p:nvPr>
        </p:nvSpPr>
        <p:spPr>
          <a:ln/>
        </p:spPr>
        <p:txBody>
          <a:bodyPr/>
          <a:lstStyle>
            <a:lvl1pPr>
              <a:defRPr/>
            </a:lvl1pPr>
          </a:lstStyle>
          <a:p>
            <a:pPr>
              <a:defRPr/>
            </a:pPr>
            <a:r>
              <a:rPr lang="nl-BE" altLang="nl-BE" dirty="0"/>
              <a:t>Prof. Dr. Erik Franckx</a:t>
            </a:r>
          </a:p>
          <a:p>
            <a:pPr>
              <a:defRPr/>
            </a:pPr>
            <a:r>
              <a:rPr lang="nl-BE" altLang="nl-BE" dirty="0" err="1"/>
              <a:t>March</a:t>
            </a:r>
            <a:r>
              <a:rPr lang="nl-BE" altLang="nl-BE" dirty="0"/>
              <a:t> 10, 2020   |   pag. </a:t>
            </a:r>
            <a:fld id="{25E9F5B2-0D29-4E8E-8673-AD0C802B9754}" type="slidenum">
              <a:rPr lang="nl-BE" altLang="nl-BE" smtClean="0"/>
              <a:pPr>
                <a:defRPr/>
              </a:pPr>
              <a:t>‹nr.›</a:t>
            </a:fld>
            <a:endParaRPr lang="nl-BE" altLang="nl-BE" dirty="0"/>
          </a:p>
          <a:p>
            <a:pPr>
              <a:defRPr/>
            </a:pPr>
            <a:r>
              <a:rPr lang="en-US" altLang="nl-BE" dirty="0"/>
              <a:t>EU, IUU Fishing &amp; Vietnam</a:t>
            </a:r>
            <a:r>
              <a:rPr lang="nl-BE" altLang="nl-BE" dirty="0"/>
              <a:t> </a:t>
            </a:r>
          </a:p>
        </p:txBody>
      </p:sp>
    </p:spTree>
    <p:extLst>
      <p:ext uri="{BB962C8B-B14F-4D97-AF65-F5344CB8AC3E}">
        <p14:creationId xmlns:p14="http://schemas.microsoft.com/office/powerpoint/2010/main" val="19550657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879725" y="-9525"/>
            <a:ext cx="6264275" cy="1608138"/>
          </a:xfrm>
        </p:spPr>
        <p:txBody>
          <a:bodyPr/>
          <a:lstStyle/>
          <a:p>
            <a:r>
              <a:rPr lang="en-US"/>
              <a:t>Click to edit Master title style</a:t>
            </a:r>
          </a:p>
        </p:txBody>
      </p:sp>
      <p:sp>
        <p:nvSpPr>
          <p:cNvPr id="3" name="Text Placeholder 2"/>
          <p:cNvSpPr>
            <a:spLocks noGrp="1"/>
          </p:cNvSpPr>
          <p:nvPr>
            <p:ph type="body" sz="half" idx="1"/>
          </p:nvPr>
        </p:nvSpPr>
        <p:spPr>
          <a:xfrm>
            <a:off x="468313" y="1628775"/>
            <a:ext cx="4038600" cy="4679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59313" y="1628775"/>
            <a:ext cx="4038600" cy="4679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6A09DA1-1431-46A6-9E4F-1FA019D67632}"/>
              </a:ext>
            </a:extLst>
          </p:cNvPr>
          <p:cNvSpPr>
            <a:spLocks noGrp="1"/>
          </p:cNvSpPr>
          <p:nvPr>
            <p:ph type="dt" sz="half" idx="10"/>
          </p:nvPr>
        </p:nvSpPr>
        <p:spPr>
          <a:xfrm>
            <a:off x="-6350" y="6330950"/>
            <a:ext cx="2624138" cy="527050"/>
          </a:xfrm>
        </p:spPr>
        <p:txBody>
          <a:bodyPr/>
          <a:lstStyle>
            <a:lvl1pPr>
              <a:defRPr/>
            </a:lvl1pPr>
          </a:lstStyle>
          <a:p>
            <a:pPr>
              <a:defRPr/>
            </a:pPr>
            <a:r>
              <a:rPr lang="nl-BE"/>
              <a:t>5 October 2010</a:t>
            </a:r>
          </a:p>
        </p:txBody>
      </p:sp>
    </p:spTree>
    <p:extLst>
      <p:ext uri="{BB962C8B-B14F-4D97-AF65-F5344CB8AC3E}">
        <p14:creationId xmlns:p14="http://schemas.microsoft.com/office/powerpoint/2010/main" val="725791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16">
            <a:extLst>
              <a:ext uri="{FF2B5EF4-FFF2-40B4-BE49-F238E27FC236}">
                <a16:creationId xmlns:a16="http://schemas.microsoft.com/office/drawing/2014/main" id="{A0708B36-ADA6-4021-A993-B7A3290FE722}"/>
              </a:ext>
            </a:extLst>
          </p:cNvPr>
          <p:cNvSpPr>
            <a:spLocks noChangeArrowheads="1"/>
          </p:cNvSpPr>
          <p:nvPr/>
        </p:nvSpPr>
        <p:spPr bwMode="auto">
          <a:xfrm>
            <a:off x="0" y="6524625"/>
            <a:ext cx="9144000" cy="360363"/>
          </a:xfrm>
          <a:prstGeom prst="rect">
            <a:avLst/>
          </a:prstGeom>
          <a:solidFill>
            <a:srgbClr val="ABB202"/>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algn="ctr" eaLnBrk="0" fontAlgn="base" hangingPunct="0">
              <a:spcBef>
                <a:spcPct val="0"/>
              </a:spcBef>
              <a:spcAft>
                <a:spcPct val="0"/>
              </a:spcAft>
              <a:defRPr sz="4400">
                <a:solidFill>
                  <a:schemeClr val="tx2"/>
                </a:solidFill>
                <a:latin typeface="Arial" panose="020B0604020202020204" pitchFamily="34" charset="0"/>
              </a:defRPr>
            </a:lvl6pPr>
            <a:lvl7pPr marL="2971800" indent="-228600" algn="ctr" eaLnBrk="0" fontAlgn="base" hangingPunct="0">
              <a:spcBef>
                <a:spcPct val="0"/>
              </a:spcBef>
              <a:spcAft>
                <a:spcPct val="0"/>
              </a:spcAft>
              <a:defRPr sz="4400">
                <a:solidFill>
                  <a:schemeClr val="tx2"/>
                </a:solidFill>
                <a:latin typeface="Arial" panose="020B0604020202020204" pitchFamily="34" charset="0"/>
              </a:defRPr>
            </a:lvl7pPr>
            <a:lvl8pPr marL="3429000" indent="-228600" algn="ctr" eaLnBrk="0" fontAlgn="base" hangingPunct="0">
              <a:spcBef>
                <a:spcPct val="0"/>
              </a:spcBef>
              <a:spcAft>
                <a:spcPct val="0"/>
              </a:spcAft>
              <a:defRPr sz="4400">
                <a:solidFill>
                  <a:schemeClr val="tx2"/>
                </a:solidFill>
                <a:latin typeface="Arial" panose="020B0604020202020204" pitchFamily="34" charset="0"/>
              </a:defRPr>
            </a:lvl8pPr>
            <a:lvl9pPr marL="3886200" indent="-228600" algn="ctr" eaLnBrk="0" fontAlgn="base" hangingPunct="0">
              <a:spcBef>
                <a:spcPct val="0"/>
              </a:spcBef>
              <a:spcAft>
                <a:spcPct val="0"/>
              </a:spcAft>
              <a:defRPr sz="4400">
                <a:solidFill>
                  <a:schemeClr val="tx2"/>
                </a:solidFill>
                <a:latin typeface="Arial" panose="020B0604020202020204" pitchFamily="34" charset="0"/>
              </a:defRPr>
            </a:lvl9pPr>
          </a:lstStyle>
          <a:p>
            <a:pPr algn="ctr" eaLnBrk="1" hangingPunct="1">
              <a:defRPr/>
            </a:pPr>
            <a:endParaRPr lang="en-US" altLang="nl-BE"/>
          </a:p>
        </p:txBody>
      </p:sp>
      <p:sp>
        <p:nvSpPr>
          <p:cNvPr id="2051" name="Rectangle 18">
            <a:extLst>
              <a:ext uri="{FF2B5EF4-FFF2-40B4-BE49-F238E27FC236}">
                <a16:creationId xmlns:a16="http://schemas.microsoft.com/office/drawing/2014/main" id="{EEDCD3ED-D17D-4BD2-BE3E-2F939F9B54FB}"/>
              </a:ext>
            </a:extLst>
          </p:cNvPr>
          <p:cNvSpPr>
            <a:spLocks noChangeArrowheads="1"/>
          </p:cNvSpPr>
          <p:nvPr/>
        </p:nvSpPr>
        <p:spPr bwMode="auto">
          <a:xfrm>
            <a:off x="2124075" y="6524625"/>
            <a:ext cx="7019925" cy="179388"/>
          </a:xfrm>
          <a:prstGeom prst="rect">
            <a:avLst/>
          </a:prstGeom>
          <a:solidFill>
            <a:srgbClr val="5F604A"/>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algn="ctr" eaLnBrk="0" fontAlgn="base" hangingPunct="0">
              <a:spcBef>
                <a:spcPct val="0"/>
              </a:spcBef>
              <a:spcAft>
                <a:spcPct val="0"/>
              </a:spcAft>
              <a:defRPr sz="4400">
                <a:solidFill>
                  <a:schemeClr val="tx2"/>
                </a:solidFill>
                <a:latin typeface="Arial" panose="020B0604020202020204" pitchFamily="34" charset="0"/>
              </a:defRPr>
            </a:lvl6pPr>
            <a:lvl7pPr marL="2971800" indent="-228600" algn="ctr" eaLnBrk="0" fontAlgn="base" hangingPunct="0">
              <a:spcBef>
                <a:spcPct val="0"/>
              </a:spcBef>
              <a:spcAft>
                <a:spcPct val="0"/>
              </a:spcAft>
              <a:defRPr sz="4400">
                <a:solidFill>
                  <a:schemeClr val="tx2"/>
                </a:solidFill>
                <a:latin typeface="Arial" panose="020B0604020202020204" pitchFamily="34" charset="0"/>
              </a:defRPr>
            </a:lvl7pPr>
            <a:lvl8pPr marL="3429000" indent="-228600" algn="ctr" eaLnBrk="0" fontAlgn="base" hangingPunct="0">
              <a:spcBef>
                <a:spcPct val="0"/>
              </a:spcBef>
              <a:spcAft>
                <a:spcPct val="0"/>
              </a:spcAft>
              <a:defRPr sz="4400">
                <a:solidFill>
                  <a:schemeClr val="tx2"/>
                </a:solidFill>
                <a:latin typeface="Arial" panose="020B0604020202020204" pitchFamily="34" charset="0"/>
              </a:defRPr>
            </a:lvl8pPr>
            <a:lvl9pPr marL="3886200" indent="-228600" algn="ctr" eaLnBrk="0" fontAlgn="base" hangingPunct="0">
              <a:spcBef>
                <a:spcPct val="0"/>
              </a:spcBef>
              <a:spcAft>
                <a:spcPct val="0"/>
              </a:spcAft>
              <a:defRPr sz="4400">
                <a:solidFill>
                  <a:schemeClr val="tx2"/>
                </a:solidFill>
                <a:latin typeface="Arial" panose="020B0604020202020204" pitchFamily="34" charset="0"/>
              </a:defRPr>
            </a:lvl9pPr>
          </a:lstStyle>
          <a:p>
            <a:pPr algn="ctr" eaLnBrk="1" hangingPunct="1">
              <a:defRPr/>
            </a:pPr>
            <a:endParaRPr lang="en-US" altLang="nl-BE"/>
          </a:p>
        </p:txBody>
      </p:sp>
      <p:sp>
        <p:nvSpPr>
          <p:cNvPr id="2052" name="Rectangle 17">
            <a:extLst>
              <a:ext uri="{FF2B5EF4-FFF2-40B4-BE49-F238E27FC236}">
                <a16:creationId xmlns:a16="http://schemas.microsoft.com/office/drawing/2014/main" id="{43D7A3DA-50FF-45F1-AEFA-4287E8D4EB78}"/>
              </a:ext>
            </a:extLst>
          </p:cNvPr>
          <p:cNvSpPr>
            <a:spLocks noChangeArrowheads="1"/>
          </p:cNvSpPr>
          <p:nvPr/>
        </p:nvSpPr>
        <p:spPr bwMode="auto">
          <a:xfrm>
            <a:off x="0" y="6351588"/>
            <a:ext cx="2124075" cy="179387"/>
          </a:xfrm>
          <a:prstGeom prst="rect">
            <a:avLst/>
          </a:prstGeom>
          <a:solidFill>
            <a:srgbClr val="ABB202"/>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algn="ctr" eaLnBrk="0" fontAlgn="base" hangingPunct="0">
              <a:spcBef>
                <a:spcPct val="0"/>
              </a:spcBef>
              <a:spcAft>
                <a:spcPct val="0"/>
              </a:spcAft>
              <a:defRPr sz="4400">
                <a:solidFill>
                  <a:schemeClr val="tx2"/>
                </a:solidFill>
                <a:latin typeface="Arial" panose="020B0604020202020204" pitchFamily="34" charset="0"/>
              </a:defRPr>
            </a:lvl6pPr>
            <a:lvl7pPr marL="2971800" indent="-228600" algn="ctr" eaLnBrk="0" fontAlgn="base" hangingPunct="0">
              <a:spcBef>
                <a:spcPct val="0"/>
              </a:spcBef>
              <a:spcAft>
                <a:spcPct val="0"/>
              </a:spcAft>
              <a:defRPr sz="4400">
                <a:solidFill>
                  <a:schemeClr val="tx2"/>
                </a:solidFill>
                <a:latin typeface="Arial" panose="020B0604020202020204" pitchFamily="34" charset="0"/>
              </a:defRPr>
            </a:lvl7pPr>
            <a:lvl8pPr marL="3429000" indent="-228600" algn="ctr" eaLnBrk="0" fontAlgn="base" hangingPunct="0">
              <a:spcBef>
                <a:spcPct val="0"/>
              </a:spcBef>
              <a:spcAft>
                <a:spcPct val="0"/>
              </a:spcAft>
              <a:defRPr sz="4400">
                <a:solidFill>
                  <a:schemeClr val="tx2"/>
                </a:solidFill>
                <a:latin typeface="Arial" panose="020B0604020202020204" pitchFamily="34" charset="0"/>
              </a:defRPr>
            </a:lvl8pPr>
            <a:lvl9pPr marL="3886200" indent="-228600" algn="ctr" eaLnBrk="0" fontAlgn="base" hangingPunct="0">
              <a:spcBef>
                <a:spcPct val="0"/>
              </a:spcBef>
              <a:spcAft>
                <a:spcPct val="0"/>
              </a:spcAft>
              <a:defRPr sz="4400">
                <a:solidFill>
                  <a:schemeClr val="tx2"/>
                </a:solidFill>
                <a:latin typeface="Arial" panose="020B0604020202020204" pitchFamily="34" charset="0"/>
              </a:defRPr>
            </a:lvl9pPr>
          </a:lstStyle>
          <a:p>
            <a:pPr algn="ctr" eaLnBrk="1" hangingPunct="1">
              <a:defRPr/>
            </a:pPr>
            <a:endParaRPr lang="en-US" altLang="nl-BE"/>
          </a:p>
        </p:txBody>
      </p:sp>
      <p:sp>
        <p:nvSpPr>
          <p:cNvPr id="1029" name="Rectangle 3">
            <a:extLst>
              <a:ext uri="{FF2B5EF4-FFF2-40B4-BE49-F238E27FC236}">
                <a16:creationId xmlns:a16="http://schemas.microsoft.com/office/drawing/2014/main" id="{67E6ED9A-07A1-4EAE-9C50-5DA12C8E360B}"/>
              </a:ext>
            </a:extLst>
          </p:cNvPr>
          <p:cNvSpPr>
            <a:spLocks noGrp="1" noChangeArrowheads="1"/>
          </p:cNvSpPr>
          <p:nvPr>
            <p:ph type="body" idx="1"/>
          </p:nvPr>
        </p:nvSpPr>
        <p:spPr bwMode="auto">
          <a:xfrm>
            <a:off x="468313" y="1628775"/>
            <a:ext cx="82296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BE" altLang="nl-BE"/>
              <a:t>Titel eerste niveau</a:t>
            </a:r>
          </a:p>
          <a:p>
            <a:pPr lvl="1"/>
            <a:r>
              <a:rPr lang="nl-BE" altLang="nl-BE"/>
              <a:t>Titel tweede niveau</a:t>
            </a:r>
          </a:p>
          <a:p>
            <a:pPr lvl="2"/>
            <a:r>
              <a:rPr lang="nl-BE" altLang="nl-BE"/>
              <a:t>Titel derde niveau</a:t>
            </a:r>
          </a:p>
          <a:p>
            <a:pPr lvl="3"/>
            <a:r>
              <a:rPr lang="nl-BE" altLang="nl-BE"/>
              <a:t>Fourth level</a:t>
            </a:r>
          </a:p>
          <a:p>
            <a:pPr lvl="4"/>
            <a:r>
              <a:rPr lang="nl-BE" altLang="nl-BE"/>
              <a:t>Fifth level</a:t>
            </a:r>
          </a:p>
        </p:txBody>
      </p:sp>
      <p:sp>
        <p:nvSpPr>
          <p:cNvPr id="1030" name="Rectangle 2">
            <a:extLst>
              <a:ext uri="{FF2B5EF4-FFF2-40B4-BE49-F238E27FC236}">
                <a16:creationId xmlns:a16="http://schemas.microsoft.com/office/drawing/2014/main" id="{1A95E4EA-6B85-4E9E-A2A0-897020DDED50}"/>
              </a:ext>
            </a:extLst>
          </p:cNvPr>
          <p:cNvSpPr>
            <a:spLocks noGrp="1" noChangeArrowheads="1"/>
          </p:cNvSpPr>
          <p:nvPr>
            <p:ph type="title"/>
          </p:nvPr>
        </p:nvSpPr>
        <p:spPr bwMode="auto">
          <a:xfrm>
            <a:off x="2879725" y="-9525"/>
            <a:ext cx="6264275" cy="1608138"/>
          </a:xfrm>
          <a:prstGeom prst="rect">
            <a:avLst/>
          </a:prstGeom>
          <a:solidFill>
            <a:srgbClr val="5F604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BE" altLang="nl-BE"/>
              <a:t>Click to edit Master titlestyle</a:t>
            </a:r>
          </a:p>
        </p:txBody>
      </p:sp>
      <p:sp>
        <p:nvSpPr>
          <p:cNvPr id="1028" name="Rectangle 4">
            <a:extLst>
              <a:ext uri="{FF2B5EF4-FFF2-40B4-BE49-F238E27FC236}">
                <a16:creationId xmlns:a16="http://schemas.microsoft.com/office/drawing/2014/main" id="{66DEA8D1-CCDE-46BC-AD11-EF2868AD11BD}"/>
              </a:ext>
            </a:extLst>
          </p:cNvPr>
          <p:cNvSpPr>
            <a:spLocks noGrp="1" noChangeArrowheads="1"/>
          </p:cNvSpPr>
          <p:nvPr>
            <p:ph type="dt" sz="half" idx="2"/>
          </p:nvPr>
        </p:nvSpPr>
        <p:spPr bwMode="auto">
          <a:xfrm>
            <a:off x="-6350" y="6330950"/>
            <a:ext cx="2624138" cy="5270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000">
                <a:solidFill>
                  <a:schemeClr val="bg1"/>
                </a:solidFill>
              </a:defRPr>
            </a:lvl1pPr>
          </a:lstStyle>
          <a:p>
            <a:pPr>
              <a:defRPr/>
            </a:pPr>
            <a:r>
              <a:rPr lang="nl-BE" altLang="nl-BE" dirty="0"/>
              <a:t>Prof. Dr. Erik Franckx</a:t>
            </a:r>
          </a:p>
          <a:p>
            <a:pPr>
              <a:defRPr/>
            </a:pPr>
            <a:r>
              <a:rPr lang="nl-BE" altLang="nl-BE" dirty="0" err="1"/>
              <a:t>March</a:t>
            </a:r>
            <a:r>
              <a:rPr lang="nl-BE" altLang="nl-BE" dirty="0"/>
              <a:t> 10, 2020   |   pag. </a:t>
            </a:r>
            <a:fld id="{E3DBA688-58A7-45E6-B83D-F0567C7BD449}" type="slidenum">
              <a:rPr lang="nl-BE" altLang="nl-BE" smtClean="0"/>
              <a:pPr>
                <a:defRPr/>
              </a:pPr>
              <a:t>‹nr.›</a:t>
            </a:fld>
            <a:endParaRPr lang="nl-BE" altLang="nl-BE" dirty="0"/>
          </a:p>
          <a:p>
            <a:pPr>
              <a:defRPr/>
            </a:pPr>
            <a:r>
              <a:rPr lang="en-US" altLang="nl-BE" dirty="0"/>
              <a:t>EU, IUU Fishing &amp; Vietnam</a:t>
            </a:r>
            <a:r>
              <a:rPr lang="nl-BE" altLang="nl-BE" dirty="0"/>
              <a:t> </a:t>
            </a:r>
          </a:p>
        </p:txBody>
      </p:sp>
      <p:pic>
        <p:nvPicPr>
          <p:cNvPr id="1032" name="Picture 23" descr="logoPPTp[4]">
            <a:extLst>
              <a:ext uri="{FF2B5EF4-FFF2-40B4-BE49-F238E27FC236}">
                <a16:creationId xmlns:a16="http://schemas.microsoft.com/office/drawing/2014/main" id="{9DA2B417-353B-4B8F-B173-42A94175FFAB}"/>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7938"/>
            <a:ext cx="287972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29"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827" r:id="rId12"/>
    <p:sldLayoutId id="2147483828" r:id="rId13"/>
    <p:sldLayoutId id="2147483830" r:id="rId14"/>
  </p:sldLayoutIdLst>
  <p:hf sldNum="0" hdr="0" ftr="0"/>
  <p:txStyles>
    <p:titleStyle>
      <a:lvl1pPr algn="l" rtl="0" eaLnBrk="0" fontAlgn="base" hangingPunct="0">
        <a:spcBef>
          <a:spcPct val="0"/>
        </a:spcBef>
        <a:spcAft>
          <a:spcPct val="0"/>
        </a:spcAft>
        <a:defRPr sz="3800">
          <a:solidFill>
            <a:schemeClr val="bg1"/>
          </a:solidFill>
          <a:latin typeface="+mj-lt"/>
          <a:ea typeface="+mj-ea"/>
          <a:cs typeface="+mj-cs"/>
        </a:defRPr>
      </a:lvl1pPr>
      <a:lvl2pPr algn="l" rtl="0" eaLnBrk="0" fontAlgn="base" hangingPunct="0">
        <a:spcBef>
          <a:spcPct val="0"/>
        </a:spcBef>
        <a:spcAft>
          <a:spcPct val="0"/>
        </a:spcAft>
        <a:defRPr sz="3800">
          <a:solidFill>
            <a:schemeClr val="bg1"/>
          </a:solidFill>
          <a:latin typeface="Arial" charset="0"/>
        </a:defRPr>
      </a:lvl2pPr>
      <a:lvl3pPr algn="l" rtl="0" eaLnBrk="0" fontAlgn="base" hangingPunct="0">
        <a:spcBef>
          <a:spcPct val="0"/>
        </a:spcBef>
        <a:spcAft>
          <a:spcPct val="0"/>
        </a:spcAft>
        <a:defRPr sz="3800">
          <a:solidFill>
            <a:schemeClr val="bg1"/>
          </a:solidFill>
          <a:latin typeface="Arial" charset="0"/>
        </a:defRPr>
      </a:lvl3pPr>
      <a:lvl4pPr algn="l" rtl="0" eaLnBrk="0" fontAlgn="base" hangingPunct="0">
        <a:spcBef>
          <a:spcPct val="0"/>
        </a:spcBef>
        <a:spcAft>
          <a:spcPct val="0"/>
        </a:spcAft>
        <a:defRPr sz="3800">
          <a:solidFill>
            <a:schemeClr val="bg1"/>
          </a:solidFill>
          <a:latin typeface="Arial" charset="0"/>
        </a:defRPr>
      </a:lvl4pPr>
      <a:lvl5pPr algn="l" rtl="0" eaLnBrk="0" fontAlgn="base" hangingPunct="0">
        <a:spcBef>
          <a:spcPct val="0"/>
        </a:spcBef>
        <a:spcAft>
          <a:spcPct val="0"/>
        </a:spcAft>
        <a:defRPr sz="3800">
          <a:solidFill>
            <a:schemeClr val="bg1"/>
          </a:solidFill>
          <a:latin typeface="Arial" charset="0"/>
        </a:defRPr>
      </a:lvl5pPr>
      <a:lvl6pPr marL="457200" algn="l" rtl="0" fontAlgn="base">
        <a:spcBef>
          <a:spcPct val="0"/>
        </a:spcBef>
        <a:spcAft>
          <a:spcPct val="0"/>
        </a:spcAft>
        <a:defRPr sz="3800">
          <a:solidFill>
            <a:schemeClr val="bg1"/>
          </a:solidFill>
          <a:latin typeface="Arial" charset="0"/>
        </a:defRPr>
      </a:lvl6pPr>
      <a:lvl7pPr marL="914400" algn="l" rtl="0" fontAlgn="base">
        <a:spcBef>
          <a:spcPct val="0"/>
        </a:spcBef>
        <a:spcAft>
          <a:spcPct val="0"/>
        </a:spcAft>
        <a:defRPr sz="3800">
          <a:solidFill>
            <a:schemeClr val="bg1"/>
          </a:solidFill>
          <a:latin typeface="Arial" charset="0"/>
        </a:defRPr>
      </a:lvl7pPr>
      <a:lvl8pPr marL="1371600" algn="l" rtl="0" fontAlgn="base">
        <a:spcBef>
          <a:spcPct val="0"/>
        </a:spcBef>
        <a:spcAft>
          <a:spcPct val="0"/>
        </a:spcAft>
        <a:defRPr sz="3800">
          <a:solidFill>
            <a:schemeClr val="bg1"/>
          </a:solidFill>
          <a:latin typeface="Arial" charset="0"/>
        </a:defRPr>
      </a:lvl8pPr>
      <a:lvl9pPr marL="1828800" algn="l" rtl="0" fontAlgn="base">
        <a:spcBef>
          <a:spcPct val="0"/>
        </a:spcBef>
        <a:spcAft>
          <a:spcPct val="0"/>
        </a:spcAft>
        <a:defRPr sz="3800">
          <a:solidFill>
            <a:schemeClr val="bg1"/>
          </a:solidFill>
          <a:latin typeface="Arial" charset="0"/>
        </a:defRPr>
      </a:lvl9pPr>
    </p:titleStyle>
    <p:bodyStyle>
      <a:lvl1pPr marL="342900" indent="-342900" algn="l" rtl="0" eaLnBrk="0" fontAlgn="base" hangingPunct="0">
        <a:spcBef>
          <a:spcPct val="20000"/>
        </a:spcBef>
        <a:spcAft>
          <a:spcPct val="0"/>
        </a:spcAft>
        <a:buChar char="•"/>
        <a:defRPr sz="3200">
          <a:solidFill>
            <a:srgbClr val="5F604A"/>
          </a:solidFill>
          <a:latin typeface="+mn-lt"/>
          <a:ea typeface="+mn-ea"/>
          <a:cs typeface="+mn-cs"/>
        </a:defRPr>
      </a:lvl1pPr>
      <a:lvl2pPr marL="742950" indent="-285750" algn="l" rtl="0" eaLnBrk="0" fontAlgn="base" hangingPunct="0">
        <a:spcBef>
          <a:spcPct val="20000"/>
        </a:spcBef>
        <a:spcAft>
          <a:spcPct val="0"/>
        </a:spcAft>
        <a:buChar char="–"/>
        <a:defRPr sz="2800">
          <a:solidFill>
            <a:srgbClr val="5F604A"/>
          </a:solidFill>
          <a:latin typeface="+mn-lt"/>
        </a:defRPr>
      </a:lvl2pPr>
      <a:lvl3pPr marL="1143000" indent="-228600" algn="l" rtl="0" eaLnBrk="0" fontAlgn="base" hangingPunct="0">
        <a:spcBef>
          <a:spcPct val="20000"/>
        </a:spcBef>
        <a:spcAft>
          <a:spcPct val="0"/>
        </a:spcAft>
        <a:buChar char="•"/>
        <a:defRPr sz="2400">
          <a:solidFill>
            <a:srgbClr val="7F7358"/>
          </a:solidFill>
          <a:latin typeface="+mn-lt"/>
        </a:defRPr>
      </a:lvl3pPr>
      <a:lvl4pPr marL="1600200" indent="-228600" algn="l" rtl="0" eaLnBrk="0" fontAlgn="base" hangingPunct="0">
        <a:spcBef>
          <a:spcPct val="20000"/>
        </a:spcBef>
        <a:spcAft>
          <a:spcPct val="0"/>
        </a:spcAft>
        <a:buChar char="–"/>
        <a:defRPr sz="2000">
          <a:solidFill>
            <a:srgbClr val="7F7358"/>
          </a:solidFill>
          <a:latin typeface="+mn-lt"/>
        </a:defRPr>
      </a:lvl4pPr>
      <a:lvl5pPr marL="2057400" indent="-228600" algn="l" rtl="0" eaLnBrk="0" fontAlgn="base" hangingPunct="0">
        <a:spcBef>
          <a:spcPct val="20000"/>
        </a:spcBef>
        <a:spcAft>
          <a:spcPct val="0"/>
        </a:spcAft>
        <a:buChar char="»"/>
        <a:defRPr sz="2000">
          <a:solidFill>
            <a:srgbClr val="7F7358"/>
          </a:solidFill>
          <a:latin typeface="+mn-lt"/>
        </a:defRPr>
      </a:lvl5pPr>
      <a:lvl6pPr marL="2514600" indent="-228600" algn="l" rtl="0" fontAlgn="base">
        <a:spcBef>
          <a:spcPct val="20000"/>
        </a:spcBef>
        <a:spcAft>
          <a:spcPct val="0"/>
        </a:spcAft>
        <a:buChar char="»"/>
        <a:defRPr sz="2000">
          <a:solidFill>
            <a:srgbClr val="7F7358"/>
          </a:solidFill>
          <a:latin typeface="+mn-lt"/>
        </a:defRPr>
      </a:lvl6pPr>
      <a:lvl7pPr marL="2971800" indent="-228600" algn="l" rtl="0" fontAlgn="base">
        <a:spcBef>
          <a:spcPct val="20000"/>
        </a:spcBef>
        <a:spcAft>
          <a:spcPct val="0"/>
        </a:spcAft>
        <a:buChar char="»"/>
        <a:defRPr sz="2000">
          <a:solidFill>
            <a:srgbClr val="7F7358"/>
          </a:solidFill>
          <a:latin typeface="+mn-lt"/>
        </a:defRPr>
      </a:lvl7pPr>
      <a:lvl8pPr marL="3429000" indent="-228600" algn="l" rtl="0" fontAlgn="base">
        <a:spcBef>
          <a:spcPct val="20000"/>
        </a:spcBef>
        <a:spcAft>
          <a:spcPct val="0"/>
        </a:spcAft>
        <a:buChar char="»"/>
        <a:defRPr sz="2000">
          <a:solidFill>
            <a:srgbClr val="7F7358"/>
          </a:solidFill>
          <a:latin typeface="+mn-lt"/>
        </a:defRPr>
      </a:lvl8pPr>
      <a:lvl9pPr marL="3886200" indent="-228600" algn="l" rtl="0" fontAlgn="base">
        <a:spcBef>
          <a:spcPct val="20000"/>
        </a:spcBef>
        <a:spcAft>
          <a:spcPct val="0"/>
        </a:spcAft>
        <a:buChar char="»"/>
        <a:defRPr sz="2000">
          <a:solidFill>
            <a:srgbClr val="7F7358"/>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4.xml"/><Relationship Id="rId1" Type="http://schemas.openxmlformats.org/officeDocument/2006/relationships/vmlDrawing" Target="../drawings/vmlDrawing1.vml"/><Relationship Id="rId5" Type="http://schemas.openxmlformats.org/officeDocument/2006/relationships/image" Target="../media/image4.w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1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8CA264DE-8ED0-489B-A236-EDB3AD7E4A13}"/>
              </a:ext>
            </a:extLst>
          </p:cNvPr>
          <p:cNvSpPr>
            <a:spLocks noGrp="1" noChangeArrowheads="1"/>
          </p:cNvSpPr>
          <p:nvPr>
            <p:ph type="ctrTitle"/>
          </p:nvPr>
        </p:nvSpPr>
        <p:spPr>
          <a:xfrm>
            <a:off x="-4763" y="2808339"/>
            <a:ext cx="9144000" cy="1763661"/>
          </a:xfrm>
          <a:noFill/>
          <a:extLst>
            <a:ext uri="{909E8E84-426E-40DD-AFC4-6F175D3DCCD1}">
              <a14:hiddenFill xmlns:a14="http://schemas.microsoft.com/office/drawing/2010/main">
                <a:solidFill>
                  <a:srgbClr val="5F604A"/>
                </a:solidFill>
              </a14:hiddenFill>
            </a:ext>
          </a:extLst>
        </p:spPr>
        <p:txBody>
          <a:bodyPr/>
          <a:lstStyle/>
          <a:p>
            <a:pPr algn="ctr" eaLnBrk="1" hangingPunct="1"/>
            <a:r>
              <a:rPr lang="en-US" altLang="nl-BE" sz="2800" dirty="0"/>
              <a:t>The European Union and IUU Fishing:</a:t>
            </a:r>
            <a:br>
              <a:rPr lang="en-US" altLang="nl-BE" sz="2800" dirty="0"/>
            </a:br>
            <a:r>
              <a:rPr lang="en-US" altLang="nl-BE" sz="2800" dirty="0"/>
              <a:t>The Case of Vietnam</a:t>
            </a:r>
            <a:br>
              <a:rPr lang="en-US" altLang="nl-BE" sz="2800" dirty="0"/>
            </a:br>
            <a:r>
              <a:rPr lang="en-US" altLang="nl-BE" sz="2400" dirty="0"/>
              <a:t> </a:t>
            </a:r>
            <a:br>
              <a:rPr lang="en-GB" altLang="nl-BE" sz="2400" dirty="0"/>
            </a:br>
            <a:r>
              <a:rPr lang="en-GB" altLang="nl-BE" sz="2800" i="1" noProof="0" dirty="0"/>
              <a:t>Prof. Dr. Erik Franckx</a:t>
            </a:r>
            <a:br>
              <a:rPr lang="en-GB" altLang="nl-BE" sz="2800" i="1" noProof="0" dirty="0"/>
            </a:br>
            <a:endParaRPr lang="en-GB" altLang="nl-BE" sz="2800" i="1" noProof="0" dirty="0"/>
          </a:p>
        </p:txBody>
      </p:sp>
      <p:sp>
        <p:nvSpPr>
          <p:cNvPr id="5123" name="Rectangle 3">
            <a:extLst>
              <a:ext uri="{FF2B5EF4-FFF2-40B4-BE49-F238E27FC236}">
                <a16:creationId xmlns:a16="http://schemas.microsoft.com/office/drawing/2014/main" id="{31941929-CA43-42D9-BF6A-F7E0238648BC}"/>
              </a:ext>
            </a:extLst>
          </p:cNvPr>
          <p:cNvSpPr>
            <a:spLocks noGrp="1" noChangeArrowheads="1"/>
          </p:cNvSpPr>
          <p:nvPr>
            <p:ph type="subTitle" idx="1"/>
          </p:nvPr>
        </p:nvSpPr>
        <p:spPr>
          <a:xfrm>
            <a:off x="-4763" y="4847304"/>
            <a:ext cx="9144001" cy="2010696"/>
          </a:xfrm>
        </p:spPr>
        <p:txBody>
          <a:bodyPr/>
          <a:lstStyle/>
          <a:p>
            <a:pPr algn="ctr" eaLnBrk="1" hangingPunct="1"/>
            <a:r>
              <a:rPr lang="en-GB" altLang="nl-BE" i="1" noProof="0" dirty="0">
                <a:solidFill>
                  <a:srgbClr val="ABB202"/>
                </a:solidFill>
                <a:latin typeface="Berlin Sans FB" panose="020E0602020502020306" pitchFamily="34" charset="0"/>
              </a:rPr>
              <a:t>“Tightening the Net 2,0”</a:t>
            </a:r>
          </a:p>
          <a:p>
            <a:pPr algn="ctr" eaLnBrk="1" hangingPunct="1"/>
            <a:r>
              <a:rPr lang="en-GB" altLang="nl-BE" sz="2000" i="1" noProof="0" dirty="0">
                <a:solidFill>
                  <a:srgbClr val="ABB202"/>
                </a:solidFill>
                <a:latin typeface="Berlin Sans FB" panose="020E0602020502020306" pitchFamily="34" charset="0"/>
              </a:rPr>
              <a:t>The second instalment of the FishFORCE Dialogue</a:t>
            </a:r>
          </a:p>
          <a:p>
            <a:pPr algn="ctr" eaLnBrk="1" hangingPunct="1"/>
            <a:r>
              <a:rPr lang="en-GB" altLang="nl-BE" i="1" noProof="0" dirty="0">
                <a:solidFill>
                  <a:srgbClr val="ABB202"/>
                </a:solidFill>
                <a:latin typeface="Berlin Sans FB" panose="020E0602020502020306" pitchFamily="34" charset="0"/>
              </a:rPr>
              <a:t>Nelson Mandela University, North Campus, Conference Centre</a:t>
            </a:r>
          </a:p>
          <a:p>
            <a:pPr algn="ctr" eaLnBrk="1" hangingPunct="1"/>
            <a:r>
              <a:rPr lang="en-GB" altLang="nl-BE" i="1" noProof="0" dirty="0">
                <a:solidFill>
                  <a:srgbClr val="ABB202"/>
                </a:solidFill>
                <a:latin typeface="Berlin Sans FB" panose="020E0602020502020306" pitchFamily="34" charset="0"/>
              </a:rPr>
              <a:t>Port Elizabeth, South Africa, 9-10 March 2020</a:t>
            </a:r>
          </a:p>
        </p:txBody>
      </p:sp>
      <p:pic>
        <p:nvPicPr>
          <p:cNvPr id="2" name="Afbeelding 1">
            <a:extLst>
              <a:ext uri="{FF2B5EF4-FFF2-40B4-BE49-F238E27FC236}">
                <a16:creationId xmlns:a16="http://schemas.microsoft.com/office/drawing/2014/main" id="{23EC358D-B286-4C3E-B2F6-92D109438D46}"/>
              </a:ext>
            </a:extLst>
          </p:cNvPr>
          <p:cNvPicPr>
            <a:picLocks noChangeAspect="1"/>
          </p:cNvPicPr>
          <p:nvPr/>
        </p:nvPicPr>
        <p:blipFill>
          <a:blip r:embed="rId3"/>
          <a:stretch>
            <a:fillRect/>
          </a:stretch>
        </p:blipFill>
        <p:spPr>
          <a:xfrm>
            <a:off x="6876810" y="1720646"/>
            <a:ext cx="2070852" cy="47824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Date Placeholder 3">
            <a:extLst>
              <a:ext uri="{FF2B5EF4-FFF2-40B4-BE49-F238E27FC236}">
                <a16:creationId xmlns:a16="http://schemas.microsoft.com/office/drawing/2014/main" id="{E1886BA7-D70F-4C4C-82E1-7D47000B0EF6}"/>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5F604A"/>
                </a:solidFill>
                <a:latin typeface="Arial" panose="020B0604020202020204" pitchFamily="34" charset="0"/>
              </a:defRPr>
            </a:lvl1pPr>
            <a:lvl2pPr marL="742950" indent="-285750">
              <a:spcBef>
                <a:spcPct val="20000"/>
              </a:spcBef>
              <a:buChar char="–"/>
              <a:defRPr sz="2800">
                <a:solidFill>
                  <a:srgbClr val="5F604A"/>
                </a:solidFill>
                <a:latin typeface="Arial" panose="020B0604020202020204" pitchFamily="34" charset="0"/>
              </a:defRPr>
            </a:lvl2pPr>
            <a:lvl3pPr marL="1143000" indent="-228600">
              <a:spcBef>
                <a:spcPct val="20000"/>
              </a:spcBef>
              <a:buChar char="•"/>
              <a:defRPr sz="2400">
                <a:solidFill>
                  <a:srgbClr val="7F7358"/>
                </a:solidFill>
                <a:latin typeface="Arial" panose="020B0604020202020204" pitchFamily="34" charset="0"/>
              </a:defRPr>
            </a:lvl3pPr>
            <a:lvl4pPr marL="1600200" indent="-228600">
              <a:spcBef>
                <a:spcPct val="20000"/>
              </a:spcBef>
              <a:buChar char="–"/>
              <a:defRPr sz="2000">
                <a:solidFill>
                  <a:srgbClr val="7F7358"/>
                </a:solidFill>
                <a:latin typeface="Arial" panose="020B0604020202020204" pitchFamily="34" charset="0"/>
              </a:defRPr>
            </a:lvl4pPr>
            <a:lvl5pPr marL="2057400" indent="-228600">
              <a:spcBef>
                <a:spcPct val="20000"/>
              </a:spcBef>
              <a:buChar char="»"/>
              <a:defRPr sz="2000">
                <a:solidFill>
                  <a:srgbClr val="7F7358"/>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7F7358"/>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7F7358"/>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7F7358"/>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7F7358"/>
                </a:solidFill>
                <a:latin typeface="Arial" panose="020B0604020202020204" pitchFamily="34" charset="0"/>
              </a:defRPr>
            </a:lvl9pPr>
          </a:lstStyle>
          <a:p>
            <a:pPr>
              <a:spcBef>
                <a:spcPct val="0"/>
              </a:spcBef>
              <a:buFontTx/>
              <a:buNone/>
            </a:pPr>
            <a:r>
              <a:rPr lang="nl-BE" altLang="nl-BE" sz="1000" dirty="0">
                <a:solidFill>
                  <a:schemeClr val="bg1"/>
                </a:solidFill>
              </a:rPr>
              <a:t>Prof. Dr. Erik Franckx</a:t>
            </a:r>
          </a:p>
          <a:p>
            <a:pPr>
              <a:spcBef>
                <a:spcPct val="0"/>
              </a:spcBef>
              <a:buFontTx/>
              <a:buNone/>
            </a:pPr>
            <a:r>
              <a:rPr lang="nl-BE" altLang="nl-BE" sz="1000" dirty="0" err="1">
                <a:solidFill>
                  <a:schemeClr val="bg1"/>
                </a:solidFill>
              </a:rPr>
              <a:t>March</a:t>
            </a:r>
            <a:r>
              <a:rPr lang="nl-BE" altLang="nl-BE" sz="1000" dirty="0">
                <a:solidFill>
                  <a:schemeClr val="bg1"/>
                </a:solidFill>
              </a:rPr>
              <a:t> 10, 2020   |   pag. </a:t>
            </a:r>
            <a:fld id="{D41F7DB7-6814-47C6-8DE6-ABBEED6E1BDC}" type="slidenum">
              <a:rPr lang="nl-BE" altLang="nl-BE" sz="1000" smtClean="0">
                <a:solidFill>
                  <a:schemeClr val="bg1"/>
                </a:solidFill>
              </a:rPr>
              <a:pPr>
                <a:spcBef>
                  <a:spcPct val="0"/>
                </a:spcBef>
                <a:buFontTx/>
                <a:buNone/>
              </a:pPr>
              <a:t>2</a:t>
            </a:fld>
            <a:endParaRPr lang="nl-BE" altLang="nl-BE" sz="1000" dirty="0">
              <a:solidFill>
                <a:schemeClr val="bg1"/>
              </a:solidFill>
            </a:endParaRPr>
          </a:p>
          <a:p>
            <a:pPr>
              <a:spcBef>
                <a:spcPct val="0"/>
              </a:spcBef>
              <a:buFontTx/>
              <a:buNone/>
            </a:pPr>
            <a:r>
              <a:rPr lang="en-US" altLang="nl-BE" sz="1000" dirty="0">
                <a:solidFill>
                  <a:schemeClr val="bg1"/>
                </a:solidFill>
              </a:rPr>
              <a:t>EU, IUU Fishing &amp; Vietnam</a:t>
            </a:r>
            <a:r>
              <a:rPr lang="nl-BE" altLang="nl-BE" sz="1000" dirty="0">
                <a:solidFill>
                  <a:schemeClr val="bg1"/>
                </a:solidFill>
              </a:rPr>
              <a:t> </a:t>
            </a:r>
          </a:p>
        </p:txBody>
      </p:sp>
      <p:sp>
        <p:nvSpPr>
          <p:cNvPr id="7171" name="Rectangle 2">
            <a:extLst>
              <a:ext uri="{FF2B5EF4-FFF2-40B4-BE49-F238E27FC236}">
                <a16:creationId xmlns:a16="http://schemas.microsoft.com/office/drawing/2014/main" id="{704A707E-B611-47C6-9370-A41E39C83221}"/>
              </a:ext>
            </a:extLst>
          </p:cNvPr>
          <p:cNvSpPr>
            <a:spLocks noGrp="1" noChangeArrowheads="1"/>
          </p:cNvSpPr>
          <p:nvPr>
            <p:ph type="title"/>
          </p:nvPr>
        </p:nvSpPr>
        <p:spPr/>
        <p:txBody>
          <a:bodyPr/>
          <a:lstStyle/>
          <a:p>
            <a:pPr eaLnBrk="1" hangingPunct="1"/>
            <a:r>
              <a:rPr lang="en-US" altLang="nl-BE" dirty="0"/>
              <a:t>Outline</a:t>
            </a:r>
          </a:p>
        </p:txBody>
      </p:sp>
      <p:sp>
        <p:nvSpPr>
          <p:cNvPr id="66563" name="Rectangle 3">
            <a:extLst>
              <a:ext uri="{FF2B5EF4-FFF2-40B4-BE49-F238E27FC236}">
                <a16:creationId xmlns:a16="http://schemas.microsoft.com/office/drawing/2014/main" id="{8C491E9E-5602-40A1-A591-16E2261B80A3}"/>
              </a:ext>
            </a:extLst>
          </p:cNvPr>
          <p:cNvSpPr>
            <a:spLocks noGrp="1" noChangeArrowheads="1"/>
          </p:cNvSpPr>
          <p:nvPr>
            <p:ph type="body" idx="1"/>
          </p:nvPr>
        </p:nvSpPr>
        <p:spPr>
          <a:xfrm>
            <a:off x="370085" y="1617333"/>
            <a:ext cx="8744607" cy="4977142"/>
          </a:xfrm>
        </p:spPr>
        <p:txBody>
          <a:bodyPr/>
          <a:lstStyle/>
          <a:p>
            <a:pPr marL="514350" indent="-514350" eaLnBrk="1" hangingPunct="1">
              <a:buFontTx/>
              <a:buAutoNum type="arabicPeriod"/>
            </a:pPr>
            <a:r>
              <a:rPr lang="en-US" altLang="nl-BE" dirty="0"/>
              <a:t>The European Union</a:t>
            </a:r>
          </a:p>
          <a:p>
            <a:pPr marL="914400" lvl="1" indent="-514350" eaLnBrk="1" hangingPunct="1">
              <a:buFontTx/>
              <a:buAutoNum type="arabicPeriod"/>
            </a:pPr>
            <a:r>
              <a:rPr lang="en-US" altLang="nl-BE" dirty="0"/>
              <a:t>A regional actor</a:t>
            </a:r>
          </a:p>
          <a:p>
            <a:pPr marL="914400" lvl="1" indent="-514350" eaLnBrk="1" hangingPunct="1">
              <a:buFontTx/>
              <a:buAutoNum type="arabicPeriod"/>
            </a:pPr>
            <a:r>
              <a:rPr lang="en-US" altLang="nl-BE" dirty="0"/>
              <a:t>Competence with respect to fisheries</a:t>
            </a:r>
          </a:p>
          <a:p>
            <a:pPr marL="914400" lvl="1" indent="-514350" eaLnBrk="1" hangingPunct="1">
              <a:buFontTx/>
              <a:buAutoNum type="arabicPeriod"/>
            </a:pPr>
            <a:r>
              <a:rPr lang="en-US" altLang="nl-BE" dirty="0"/>
              <a:t>Impact of the Lisbon Treaty</a:t>
            </a:r>
          </a:p>
          <a:p>
            <a:pPr marL="514350" indent="-514350" eaLnBrk="1" hangingPunct="1">
              <a:buFontTx/>
              <a:buAutoNum type="arabicPeriod"/>
            </a:pPr>
            <a:r>
              <a:rPr lang="en-US" altLang="nl-BE" dirty="0"/>
              <a:t>The EU and IUU Fishing</a:t>
            </a:r>
          </a:p>
          <a:p>
            <a:pPr marL="514350" indent="-514350" eaLnBrk="1" hangingPunct="1">
              <a:buFontTx/>
              <a:buAutoNum type="arabicPeriod"/>
            </a:pPr>
            <a:r>
              <a:rPr lang="en-US" altLang="nl-BE" dirty="0"/>
              <a:t>The EU, Vietnam and IUU Fishing</a:t>
            </a:r>
          </a:p>
          <a:p>
            <a:pPr marL="514350" indent="-514350" eaLnBrk="1" hangingPunct="1">
              <a:buFontTx/>
              <a:buAutoNum type="arabicPeriod"/>
            </a:pPr>
            <a:r>
              <a:rPr lang="en-US" altLang="nl-BE" dirty="0"/>
              <a:t>Conclusions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66563">
                                            <p:txEl>
                                              <p:pRg st="4" end="4"/>
                                            </p:txEl>
                                          </p:spTgt>
                                        </p:tgtEl>
                                        <p:attrNameLst>
                                          <p:attrName>style.visibility</p:attrName>
                                        </p:attrNameLst>
                                      </p:cBhvr>
                                      <p:to>
                                        <p:strVal val="visible"/>
                                      </p:to>
                                    </p:set>
                                    <p:anim calcmode="lin" valueType="num">
                                      <p:cBhvr additive="base">
                                        <p:cTn id="7" dur="500" fill="hold"/>
                                        <p:tgtEl>
                                          <p:spTgt spid="66563">
                                            <p:txEl>
                                              <p:pRg st="4" end="4"/>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6656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66563">
                                            <p:txEl>
                                              <p:pRg st="5" end="5"/>
                                            </p:txEl>
                                          </p:spTgt>
                                        </p:tgtEl>
                                        <p:attrNameLst>
                                          <p:attrName>style.visibility</p:attrName>
                                        </p:attrNameLst>
                                      </p:cBhvr>
                                      <p:to>
                                        <p:strVal val="visible"/>
                                      </p:to>
                                    </p:set>
                                    <p:anim calcmode="lin" valueType="num">
                                      <p:cBhvr additive="base">
                                        <p:cTn id="13" dur="500" fill="hold"/>
                                        <p:tgtEl>
                                          <p:spTgt spid="66563">
                                            <p:txEl>
                                              <p:pRg st="5" end="5"/>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6656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66563">
                                            <p:txEl>
                                              <p:pRg st="6" end="6"/>
                                            </p:txEl>
                                          </p:spTgt>
                                        </p:tgtEl>
                                        <p:attrNameLst>
                                          <p:attrName>style.visibility</p:attrName>
                                        </p:attrNameLst>
                                      </p:cBhvr>
                                      <p:to>
                                        <p:strVal val="visible"/>
                                      </p:to>
                                    </p:set>
                                    <p:anim calcmode="lin" valueType="num">
                                      <p:cBhvr additive="base">
                                        <p:cTn id="19" dur="500" fill="hold"/>
                                        <p:tgtEl>
                                          <p:spTgt spid="66563">
                                            <p:txEl>
                                              <p:pRg st="6" end="6"/>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6656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uiExpand="1"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C1CE9ED3-E56F-4451-B322-1AFC4C09EA27}"/>
              </a:ext>
            </a:extLst>
          </p:cNvPr>
          <p:cNvSpPr>
            <a:spLocks noGrp="1" noChangeArrowheads="1"/>
          </p:cNvSpPr>
          <p:nvPr>
            <p:ph type="title"/>
          </p:nvPr>
        </p:nvSpPr>
        <p:spPr>
          <a:xfrm>
            <a:off x="244475" y="250825"/>
            <a:ext cx="8701088" cy="914400"/>
          </a:xfrm>
        </p:spPr>
        <p:txBody>
          <a:bodyPr/>
          <a:lstStyle/>
          <a:p>
            <a:pPr algn="ctr" eaLnBrk="1" hangingPunct="1"/>
            <a:r>
              <a:rPr lang="en-US" altLang="nl-BE" sz="3200" dirty="0"/>
              <a:t>1) Introduction</a:t>
            </a:r>
          </a:p>
        </p:txBody>
      </p:sp>
      <p:sp>
        <p:nvSpPr>
          <p:cNvPr id="188419" name="Rectangle 3">
            <a:extLst>
              <a:ext uri="{FF2B5EF4-FFF2-40B4-BE49-F238E27FC236}">
                <a16:creationId xmlns:a16="http://schemas.microsoft.com/office/drawing/2014/main" id="{CD71BA21-B39A-416B-B957-CAC7EF5AC40C}"/>
              </a:ext>
            </a:extLst>
          </p:cNvPr>
          <p:cNvSpPr>
            <a:spLocks noGrp="1" noChangeArrowheads="1"/>
          </p:cNvSpPr>
          <p:nvPr>
            <p:ph type="body" idx="1"/>
          </p:nvPr>
        </p:nvSpPr>
        <p:spPr>
          <a:xfrm>
            <a:off x="685800" y="1752600"/>
            <a:ext cx="8458200" cy="4787900"/>
          </a:xfrm>
        </p:spPr>
        <p:txBody>
          <a:bodyPr/>
          <a:lstStyle/>
          <a:p>
            <a:pPr lvl="1" eaLnBrk="1" hangingPunct="1"/>
            <a:r>
              <a:rPr lang="en-US" altLang="nl-BE" dirty="0"/>
              <a:t>EU is a strange, solitary and chameleon-like animal in the international zoo</a:t>
            </a:r>
          </a:p>
          <a:p>
            <a:pPr lvl="2" eaLnBrk="1" hangingPunct="1"/>
            <a:r>
              <a:rPr lang="en-US" altLang="nl-BE" dirty="0"/>
              <a:t>Strange</a:t>
            </a:r>
          </a:p>
          <a:p>
            <a:pPr lvl="3" eaLnBrk="1" hangingPunct="1"/>
            <a:r>
              <a:rPr lang="en-US" altLang="nl-BE" dirty="0">
                <a:cs typeface="Arial" panose="020B0604020202020204" pitchFamily="34" charset="0"/>
              </a:rPr>
              <a:t>≠ state</a:t>
            </a:r>
          </a:p>
          <a:p>
            <a:pPr lvl="3" eaLnBrk="1" hangingPunct="1"/>
            <a:r>
              <a:rPr lang="en-US" altLang="nl-BE" dirty="0">
                <a:cs typeface="Arial" panose="020B0604020202020204" pitchFamily="34" charset="0"/>
              </a:rPr>
              <a:t>≠ RFMO</a:t>
            </a:r>
          </a:p>
          <a:p>
            <a:pPr lvl="2" eaLnBrk="1" hangingPunct="1"/>
            <a:r>
              <a:rPr lang="en-US" altLang="nl-BE" dirty="0">
                <a:cs typeface="Arial" panose="020B0604020202020204" pitchFamily="34" charset="0"/>
              </a:rPr>
              <a:t>Solitary</a:t>
            </a:r>
          </a:p>
          <a:p>
            <a:pPr lvl="3" eaLnBrk="1" hangingPunct="1"/>
            <a:r>
              <a:rPr lang="en-US" altLang="nl-BE" dirty="0">
                <a:cs typeface="Arial" panose="020B0604020202020204" pitchFamily="34" charset="0"/>
              </a:rPr>
              <a:t>Has not found </a:t>
            </a:r>
            <a:r>
              <a:rPr lang="en-US" altLang="nl-BE" i="1" dirty="0">
                <a:cs typeface="Arial" panose="020B0604020202020204" pitchFamily="34" charset="0"/>
              </a:rPr>
              <a:t>alter ego</a:t>
            </a:r>
            <a:r>
              <a:rPr lang="en-US" altLang="nl-BE" dirty="0">
                <a:cs typeface="Arial" panose="020B0604020202020204" pitchFamily="34" charset="0"/>
              </a:rPr>
              <a:t> on international scene</a:t>
            </a:r>
          </a:p>
          <a:p>
            <a:pPr lvl="2" eaLnBrk="1" hangingPunct="1"/>
            <a:r>
              <a:rPr lang="en-US" altLang="nl-BE" dirty="0">
                <a:cs typeface="Arial" panose="020B0604020202020204" pitchFamily="34" charset="0"/>
              </a:rPr>
              <a:t>Chameleon-like</a:t>
            </a:r>
          </a:p>
          <a:p>
            <a:pPr lvl="3" eaLnBrk="1" hangingPunct="1"/>
            <a:r>
              <a:rPr lang="en-US" altLang="nl-BE" dirty="0">
                <a:cs typeface="Arial" panose="020B0604020202020204" pitchFamily="34" charset="0"/>
              </a:rPr>
              <a:t>Original member states of EC could hardly have envisaged in 1957 what the EU turned out to be today</a:t>
            </a:r>
          </a:p>
        </p:txBody>
      </p:sp>
      <p:sp>
        <p:nvSpPr>
          <p:cNvPr id="5" name="Rectangle 2">
            <a:extLst>
              <a:ext uri="{FF2B5EF4-FFF2-40B4-BE49-F238E27FC236}">
                <a16:creationId xmlns:a16="http://schemas.microsoft.com/office/drawing/2014/main" id="{69E5B8E0-8127-45FD-886C-6465364E481B}"/>
              </a:ext>
            </a:extLst>
          </p:cNvPr>
          <p:cNvSpPr txBox="1">
            <a:spLocks noChangeArrowheads="1"/>
          </p:cNvSpPr>
          <p:nvPr/>
        </p:nvSpPr>
        <p:spPr bwMode="auto">
          <a:xfrm>
            <a:off x="244475" y="253999"/>
            <a:ext cx="8732838" cy="1083187"/>
          </a:xfrm>
          <a:prstGeom prst="rect">
            <a:avLst/>
          </a:prstGeom>
          <a:solidFill>
            <a:srgbClr val="5F604A"/>
          </a:solidFill>
          <a:ln w="9525">
            <a:noFill/>
            <a:miter lim="800000"/>
            <a:headEnd/>
            <a:tailEnd/>
          </a:ln>
        </p:spPr>
        <p:txBody>
          <a:bodyPr anchor="ctr"/>
          <a:lstStyle/>
          <a:p>
            <a:pPr algn="ctr">
              <a:defRPr/>
            </a:pPr>
            <a:r>
              <a:rPr lang="en-US" sz="3200" kern="0" dirty="0">
                <a:solidFill>
                  <a:schemeClr val="bg1"/>
                </a:solidFill>
                <a:latin typeface="+mj-lt"/>
                <a:ea typeface="+mj-ea"/>
                <a:cs typeface="+mj-cs"/>
              </a:rPr>
              <a:t>1.1) The EU a Regional Actor</a:t>
            </a:r>
          </a:p>
        </p:txBody>
      </p:sp>
      <p:sp>
        <p:nvSpPr>
          <p:cNvPr id="6" name="Date Placeholder 3">
            <a:extLst>
              <a:ext uri="{FF2B5EF4-FFF2-40B4-BE49-F238E27FC236}">
                <a16:creationId xmlns:a16="http://schemas.microsoft.com/office/drawing/2014/main" id="{2DDCE431-89BC-4D24-94FE-87513ECFAA6F}"/>
              </a:ext>
            </a:extLst>
          </p:cNvPr>
          <p:cNvSpPr>
            <a:spLocks noGrp="1"/>
          </p:cNvSpPr>
          <p:nvPr>
            <p:ph type="dt" sz="quarter" idx="10"/>
          </p:nvPr>
        </p:nvSpPr>
        <p:spPr>
          <a:xfrm>
            <a:off x="-6350" y="6330950"/>
            <a:ext cx="2624138" cy="5270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5F604A"/>
                </a:solidFill>
                <a:latin typeface="Arial" panose="020B0604020202020204" pitchFamily="34" charset="0"/>
              </a:defRPr>
            </a:lvl1pPr>
            <a:lvl2pPr marL="742950" indent="-285750">
              <a:spcBef>
                <a:spcPct val="20000"/>
              </a:spcBef>
              <a:buChar char="–"/>
              <a:defRPr sz="2800">
                <a:solidFill>
                  <a:srgbClr val="5F604A"/>
                </a:solidFill>
                <a:latin typeface="Arial" panose="020B0604020202020204" pitchFamily="34" charset="0"/>
              </a:defRPr>
            </a:lvl2pPr>
            <a:lvl3pPr marL="1143000" indent="-228600">
              <a:spcBef>
                <a:spcPct val="20000"/>
              </a:spcBef>
              <a:buChar char="•"/>
              <a:defRPr sz="2400">
                <a:solidFill>
                  <a:srgbClr val="7F7358"/>
                </a:solidFill>
                <a:latin typeface="Arial" panose="020B0604020202020204" pitchFamily="34" charset="0"/>
              </a:defRPr>
            </a:lvl3pPr>
            <a:lvl4pPr marL="1600200" indent="-228600">
              <a:spcBef>
                <a:spcPct val="20000"/>
              </a:spcBef>
              <a:buChar char="–"/>
              <a:defRPr sz="2000">
                <a:solidFill>
                  <a:srgbClr val="7F7358"/>
                </a:solidFill>
                <a:latin typeface="Arial" panose="020B0604020202020204" pitchFamily="34" charset="0"/>
              </a:defRPr>
            </a:lvl4pPr>
            <a:lvl5pPr marL="2057400" indent="-228600">
              <a:spcBef>
                <a:spcPct val="20000"/>
              </a:spcBef>
              <a:buChar char="»"/>
              <a:defRPr sz="2000">
                <a:solidFill>
                  <a:srgbClr val="7F7358"/>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7F7358"/>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7F7358"/>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7F7358"/>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7F7358"/>
                </a:solidFill>
                <a:latin typeface="Arial" panose="020B0604020202020204" pitchFamily="34" charset="0"/>
              </a:defRPr>
            </a:lvl9pPr>
          </a:lstStyle>
          <a:p>
            <a:pPr>
              <a:spcBef>
                <a:spcPct val="0"/>
              </a:spcBef>
              <a:buFontTx/>
              <a:buNone/>
            </a:pPr>
            <a:r>
              <a:rPr lang="nl-BE" altLang="nl-BE" sz="1000" dirty="0">
                <a:solidFill>
                  <a:schemeClr val="bg1"/>
                </a:solidFill>
              </a:rPr>
              <a:t>Prof. Dr. Erik Franckx</a:t>
            </a:r>
          </a:p>
          <a:p>
            <a:pPr>
              <a:spcBef>
                <a:spcPct val="0"/>
              </a:spcBef>
              <a:buFontTx/>
              <a:buNone/>
            </a:pPr>
            <a:r>
              <a:rPr lang="nl-BE" altLang="nl-BE" sz="1000" dirty="0" err="1">
                <a:solidFill>
                  <a:schemeClr val="bg1"/>
                </a:solidFill>
              </a:rPr>
              <a:t>March</a:t>
            </a:r>
            <a:r>
              <a:rPr lang="nl-BE" altLang="nl-BE" sz="1000" dirty="0">
                <a:solidFill>
                  <a:schemeClr val="bg1"/>
                </a:solidFill>
              </a:rPr>
              <a:t> 10, 2020   |   pag. </a:t>
            </a:r>
            <a:fld id="{16FB71F3-BD7A-4F99-A536-DCC150164C74}" type="slidenum">
              <a:rPr lang="nl-BE" altLang="nl-BE" sz="1000" smtClean="0">
                <a:solidFill>
                  <a:schemeClr val="bg1"/>
                </a:solidFill>
              </a:rPr>
              <a:pPr>
                <a:spcBef>
                  <a:spcPct val="0"/>
                </a:spcBef>
                <a:buFontTx/>
                <a:buNone/>
              </a:pPr>
              <a:t>3</a:t>
            </a:fld>
            <a:endParaRPr lang="nl-BE" altLang="nl-BE" sz="1000" dirty="0">
              <a:solidFill>
                <a:schemeClr val="bg1"/>
              </a:solidFill>
            </a:endParaRPr>
          </a:p>
          <a:p>
            <a:pPr>
              <a:spcBef>
                <a:spcPct val="0"/>
              </a:spcBef>
              <a:buFontTx/>
              <a:buNone/>
            </a:pPr>
            <a:r>
              <a:rPr lang="en-US" altLang="nl-BE" sz="1000" dirty="0">
                <a:solidFill>
                  <a:schemeClr val="bg1"/>
                </a:solidFill>
              </a:rPr>
              <a:t>EU, IUU Fishing &amp; Vietnam</a:t>
            </a:r>
            <a:r>
              <a:rPr lang="nl-BE" altLang="nl-BE" sz="1000" dirty="0">
                <a:solidFill>
                  <a:schemeClr val="bg1"/>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withEffect">
                                  <p:stCondLst>
                                    <p:cond delay="0"/>
                                  </p:stCondLst>
                                  <p:childTnLst>
                                    <p:set>
                                      <p:cBhvr>
                                        <p:cTn id="6" dur="1" fill="hold">
                                          <p:stCondLst>
                                            <p:cond delay="0"/>
                                          </p:stCondLst>
                                        </p:cTn>
                                        <p:tgtEl>
                                          <p:spTgt spid="188419">
                                            <p:txEl>
                                              <p:pRg st="1" end="1"/>
                                            </p:txEl>
                                          </p:spTgt>
                                        </p:tgtEl>
                                        <p:attrNameLst>
                                          <p:attrName>style.visibility</p:attrName>
                                        </p:attrNameLst>
                                      </p:cBhvr>
                                      <p:to>
                                        <p:strVal val="visible"/>
                                      </p:to>
                                    </p:set>
                                    <p:anim calcmode="lin" valueType="num">
                                      <p:cBhvr additive="base">
                                        <p:cTn id="7" dur="500" fill="hold"/>
                                        <p:tgtEl>
                                          <p:spTgt spid="188419">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8841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88419">
                                            <p:txEl>
                                              <p:pRg st="2" end="2"/>
                                            </p:txEl>
                                          </p:spTgt>
                                        </p:tgtEl>
                                        <p:attrNameLst>
                                          <p:attrName>style.visibility</p:attrName>
                                        </p:attrNameLst>
                                      </p:cBhvr>
                                      <p:to>
                                        <p:strVal val="visible"/>
                                      </p:to>
                                    </p:set>
                                    <p:anim calcmode="lin" valueType="num">
                                      <p:cBhvr additive="base">
                                        <p:cTn id="13" dur="500" fill="hold"/>
                                        <p:tgtEl>
                                          <p:spTgt spid="188419">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88419">
                                            <p:txEl>
                                              <p:pRg st="2" end="2"/>
                                            </p:txEl>
                                          </p:spTgt>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188419">
                                            <p:txEl>
                                              <p:pRg st="3" end="3"/>
                                            </p:txEl>
                                          </p:spTgt>
                                        </p:tgtEl>
                                        <p:attrNameLst>
                                          <p:attrName>style.visibility</p:attrName>
                                        </p:attrNameLst>
                                      </p:cBhvr>
                                      <p:to>
                                        <p:strVal val="visible"/>
                                      </p:to>
                                    </p:set>
                                    <p:anim calcmode="lin" valueType="num">
                                      <p:cBhvr additive="base">
                                        <p:cTn id="17" dur="500" fill="hold"/>
                                        <p:tgtEl>
                                          <p:spTgt spid="188419">
                                            <p:txEl>
                                              <p:pRg st="3" end="3"/>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18841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2" fill="hold" nodeType="clickEffect">
                                  <p:stCondLst>
                                    <p:cond delay="0"/>
                                  </p:stCondLst>
                                  <p:childTnLst>
                                    <p:set>
                                      <p:cBhvr>
                                        <p:cTn id="22" dur="1" fill="hold">
                                          <p:stCondLst>
                                            <p:cond delay="0"/>
                                          </p:stCondLst>
                                        </p:cTn>
                                        <p:tgtEl>
                                          <p:spTgt spid="188419">
                                            <p:txEl>
                                              <p:pRg st="4" end="4"/>
                                            </p:txEl>
                                          </p:spTgt>
                                        </p:tgtEl>
                                        <p:attrNameLst>
                                          <p:attrName>style.visibility</p:attrName>
                                        </p:attrNameLst>
                                      </p:cBhvr>
                                      <p:to>
                                        <p:strVal val="visible"/>
                                      </p:to>
                                    </p:set>
                                    <p:anim calcmode="lin" valueType="num">
                                      <p:cBhvr additive="base">
                                        <p:cTn id="23" dur="500" fill="hold"/>
                                        <p:tgtEl>
                                          <p:spTgt spid="188419">
                                            <p:txEl>
                                              <p:pRg st="4" end="4"/>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18841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2" fill="hold" nodeType="clickEffect">
                                  <p:stCondLst>
                                    <p:cond delay="0"/>
                                  </p:stCondLst>
                                  <p:childTnLst>
                                    <p:set>
                                      <p:cBhvr>
                                        <p:cTn id="28" dur="1" fill="hold">
                                          <p:stCondLst>
                                            <p:cond delay="0"/>
                                          </p:stCondLst>
                                        </p:cTn>
                                        <p:tgtEl>
                                          <p:spTgt spid="188419">
                                            <p:txEl>
                                              <p:pRg st="5" end="5"/>
                                            </p:txEl>
                                          </p:spTgt>
                                        </p:tgtEl>
                                        <p:attrNameLst>
                                          <p:attrName>style.visibility</p:attrName>
                                        </p:attrNameLst>
                                      </p:cBhvr>
                                      <p:to>
                                        <p:strVal val="visible"/>
                                      </p:to>
                                    </p:set>
                                    <p:anim calcmode="lin" valueType="num">
                                      <p:cBhvr additive="base">
                                        <p:cTn id="29" dur="500" fill="hold"/>
                                        <p:tgtEl>
                                          <p:spTgt spid="188419">
                                            <p:txEl>
                                              <p:pRg st="5" end="5"/>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18841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2" fill="hold" nodeType="clickEffect">
                                  <p:stCondLst>
                                    <p:cond delay="0"/>
                                  </p:stCondLst>
                                  <p:childTnLst>
                                    <p:set>
                                      <p:cBhvr>
                                        <p:cTn id="34" dur="1" fill="hold">
                                          <p:stCondLst>
                                            <p:cond delay="0"/>
                                          </p:stCondLst>
                                        </p:cTn>
                                        <p:tgtEl>
                                          <p:spTgt spid="188419">
                                            <p:txEl>
                                              <p:pRg st="6" end="6"/>
                                            </p:txEl>
                                          </p:spTgt>
                                        </p:tgtEl>
                                        <p:attrNameLst>
                                          <p:attrName>style.visibility</p:attrName>
                                        </p:attrNameLst>
                                      </p:cBhvr>
                                      <p:to>
                                        <p:strVal val="visible"/>
                                      </p:to>
                                    </p:set>
                                    <p:anim calcmode="lin" valueType="num">
                                      <p:cBhvr additive="base">
                                        <p:cTn id="35" dur="500" fill="hold"/>
                                        <p:tgtEl>
                                          <p:spTgt spid="188419">
                                            <p:txEl>
                                              <p:pRg st="6" end="6"/>
                                            </p:txEl>
                                          </p:spTgt>
                                        </p:tgtEl>
                                        <p:attrNameLst>
                                          <p:attrName>ppt_x</p:attrName>
                                        </p:attrNameLst>
                                      </p:cBhvr>
                                      <p:tavLst>
                                        <p:tav tm="0">
                                          <p:val>
                                            <p:strVal val="1+#ppt_w/2"/>
                                          </p:val>
                                        </p:tav>
                                        <p:tav tm="100000">
                                          <p:val>
                                            <p:strVal val="#ppt_x"/>
                                          </p:val>
                                        </p:tav>
                                      </p:tavLst>
                                    </p:anim>
                                    <p:anim calcmode="lin" valueType="num">
                                      <p:cBhvr additive="base">
                                        <p:cTn id="36" dur="500" fill="hold"/>
                                        <p:tgtEl>
                                          <p:spTgt spid="188419">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2" fill="hold" nodeType="clickEffect">
                                  <p:stCondLst>
                                    <p:cond delay="0"/>
                                  </p:stCondLst>
                                  <p:childTnLst>
                                    <p:set>
                                      <p:cBhvr>
                                        <p:cTn id="40" dur="1" fill="hold">
                                          <p:stCondLst>
                                            <p:cond delay="0"/>
                                          </p:stCondLst>
                                        </p:cTn>
                                        <p:tgtEl>
                                          <p:spTgt spid="188419">
                                            <p:txEl>
                                              <p:pRg st="7" end="7"/>
                                            </p:txEl>
                                          </p:spTgt>
                                        </p:tgtEl>
                                        <p:attrNameLst>
                                          <p:attrName>style.visibility</p:attrName>
                                        </p:attrNameLst>
                                      </p:cBhvr>
                                      <p:to>
                                        <p:strVal val="visible"/>
                                      </p:to>
                                    </p:set>
                                    <p:anim calcmode="lin" valueType="num">
                                      <p:cBhvr additive="base">
                                        <p:cTn id="41" dur="500" fill="hold"/>
                                        <p:tgtEl>
                                          <p:spTgt spid="188419">
                                            <p:txEl>
                                              <p:pRg st="7" end="7"/>
                                            </p:txEl>
                                          </p:spTgt>
                                        </p:tgtEl>
                                        <p:attrNameLst>
                                          <p:attrName>ppt_x</p:attrName>
                                        </p:attrNameLst>
                                      </p:cBhvr>
                                      <p:tavLst>
                                        <p:tav tm="0">
                                          <p:val>
                                            <p:strVal val="1+#ppt_w/2"/>
                                          </p:val>
                                        </p:tav>
                                        <p:tav tm="100000">
                                          <p:val>
                                            <p:strVal val="#ppt_x"/>
                                          </p:val>
                                        </p:tav>
                                      </p:tavLst>
                                    </p:anim>
                                    <p:anim calcmode="lin" valueType="num">
                                      <p:cBhvr additive="base">
                                        <p:cTn id="42" dur="500" fill="hold"/>
                                        <p:tgtEl>
                                          <p:spTgt spid="188419">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8051" name="Rectangle 3">
            <a:extLst>
              <a:ext uri="{FF2B5EF4-FFF2-40B4-BE49-F238E27FC236}">
                <a16:creationId xmlns:a16="http://schemas.microsoft.com/office/drawing/2014/main" id="{30FB3AA5-BF03-486F-8627-5497502279A4}"/>
              </a:ext>
            </a:extLst>
          </p:cNvPr>
          <p:cNvSpPr>
            <a:spLocks noGrp="1" noChangeArrowheads="1"/>
          </p:cNvSpPr>
          <p:nvPr>
            <p:ph type="body" sz="half" idx="1"/>
          </p:nvPr>
        </p:nvSpPr>
        <p:spPr>
          <a:xfrm>
            <a:off x="0" y="1565275"/>
            <a:ext cx="5537200" cy="4679950"/>
          </a:xfrm>
        </p:spPr>
        <p:txBody>
          <a:bodyPr/>
          <a:lstStyle/>
          <a:p>
            <a:pPr lvl="1" eaLnBrk="1" hangingPunct="1"/>
            <a:r>
              <a:rPr lang="en-US" altLang="nl-BE" sz="2400" dirty="0"/>
              <a:t>Strange:</a:t>
            </a:r>
          </a:p>
          <a:p>
            <a:pPr lvl="2" eaLnBrk="1" hangingPunct="1"/>
            <a:r>
              <a:rPr lang="en-US" altLang="nl-BE" sz="2000" dirty="0"/>
              <a:t>FAO publication</a:t>
            </a:r>
          </a:p>
          <a:p>
            <a:pPr lvl="3" eaLnBrk="1" hangingPunct="1"/>
            <a:r>
              <a:rPr lang="en-US" altLang="nl-BE" sz="1800" dirty="0"/>
              <a:t>Analysis of national legal systems</a:t>
            </a:r>
          </a:p>
          <a:p>
            <a:pPr lvl="4" eaLnBrk="1" hangingPunct="1"/>
            <a:r>
              <a:rPr lang="en-US" altLang="nl-BE" sz="1800" dirty="0"/>
              <a:t>Aus/Can/Nam/NZ/Nor/Sp/US</a:t>
            </a:r>
          </a:p>
          <a:p>
            <a:pPr lvl="3" eaLnBrk="1" hangingPunct="1"/>
            <a:r>
              <a:rPr lang="en-US" altLang="nl-BE" sz="1800" dirty="0"/>
              <a:t>Analysis of (Sub)Regional Arrangements</a:t>
            </a:r>
          </a:p>
          <a:p>
            <a:pPr lvl="4" eaLnBrk="1" hangingPunct="1"/>
            <a:r>
              <a:rPr lang="en-US" altLang="nl-BE" sz="1800" dirty="0"/>
              <a:t>CCAMLR/</a:t>
            </a:r>
            <a:r>
              <a:rPr lang="en-US" altLang="nl-BE" sz="1800" dirty="0">
                <a:solidFill>
                  <a:srgbClr val="D60702"/>
                </a:solidFill>
              </a:rPr>
              <a:t>EC</a:t>
            </a:r>
            <a:r>
              <a:rPr lang="en-US" altLang="nl-BE" sz="1800" dirty="0"/>
              <a:t>/FFA/ICCAT/IOTC/NEAFC/NAFO/MHLC/SEAFO</a:t>
            </a:r>
          </a:p>
          <a:p>
            <a:pPr lvl="3" eaLnBrk="1" hangingPunct="1"/>
            <a:r>
              <a:rPr lang="en-US" altLang="nl-BE" sz="1800" dirty="0"/>
              <a:t>Study dates back to 2001</a:t>
            </a:r>
          </a:p>
          <a:p>
            <a:pPr lvl="4" eaLnBrk="1" hangingPunct="1"/>
            <a:r>
              <a:rPr lang="en-US" altLang="nl-BE" sz="1800" dirty="0"/>
              <a:t>EU – EC</a:t>
            </a:r>
          </a:p>
          <a:p>
            <a:pPr lvl="4" eaLnBrk="1" hangingPunct="1"/>
            <a:r>
              <a:rPr lang="en-US" altLang="nl-BE" sz="1800" dirty="0"/>
              <a:t>RFMO?</a:t>
            </a:r>
          </a:p>
          <a:p>
            <a:pPr lvl="4" eaLnBrk="1" hangingPunct="1"/>
            <a:r>
              <a:rPr lang="en-US" altLang="nl-BE" sz="1800" dirty="0"/>
              <a:t>State?</a:t>
            </a:r>
          </a:p>
          <a:p>
            <a:pPr lvl="3" eaLnBrk="1" hangingPunct="1"/>
            <a:endParaRPr lang="en-US" altLang="nl-BE" sz="1800" dirty="0"/>
          </a:p>
        </p:txBody>
      </p:sp>
      <p:graphicFrame>
        <p:nvGraphicFramePr>
          <p:cNvPr id="258052" name="Object 4">
            <a:extLst>
              <a:ext uri="{FF2B5EF4-FFF2-40B4-BE49-F238E27FC236}">
                <a16:creationId xmlns:a16="http://schemas.microsoft.com/office/drawing/2014/main" id="{6F622B03-C9C2-4D0C-B103-4D4F3A54CA2D}"/>
              </a:ext>
            </a:extLst>
          </p:cNvPr>
          <p:cNvGraphicFramePr>
            <a:graphicFrameLocks noChangeAspect="1"/>
          </p:cNvGraphicFramePr>
          <p:nvPr>
            <p:ph sz="half" idx="2"/>
          </p:nvPr>
        </p:nvGraphicFramePr>
        <p:xfrm>
          <a:off x="5748338" y="1730375"/>
          <a:ext cx="3395662" cy="4679950"/>
        </p:xfrm>
        <a:graphic>
          <a:graphicData uri="http://schemas.openxmlformats.org/presentationml/2006/ole">
            <mc:AlternateContent xmlns:mc="http://schemas.openxmlformats.org/markup-compatibility/2006">
              <mc:Choice xmlns:v="urn:schemas-microsoft-com:vml" Requires="v">
                <p:oleObj spid="_x0000_s1033" name="Document" r:id="rId4" imgW="5258520" imgH="7245360" progId="Word.Document.8">
                  <p:embed/>
                </p:oleObj>
              </mc:Choice>
              <mc:Fallback>
                <p:oleObj name="Document" r:id="rId4" imgW="5258520" imgH="7245360" progId="Word.Document.8">
                  <p:embed/>
                  <p:pic>
                    <p:nvPicPr>
                      <p:cNvPr id="258052" name="Object 4">
                        <a:extLst>
                          <a:ext uri="{FF2B5EF4-FFF2-40B4-BE49-F238E27FC236}">
                            <a16:creationId xmlns:a16="http://schemas.microsoft.com/office/drawing/2014/main" id="{6F622B03-C9C2-4D0C-B103-4D4F3A54CA2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48338" y="1730375"/>
                        <a:ext cx="3395662" cy="467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29" name="Rectangle 2">
            <a:extLst>
              <a:ext uri="{FF2B5EF4-FFF2-40B4-BE49-F238E27FC236}">
                <a16:creationId xmlns:a16="http://schemas.microsoft.com/office/drawing/2014/main" id="{6107607B-4EDC-4B6B-AF5A-B938183CC6FC}"/>
              </a:ext>
            </a:extLst>
          </p:cNvPr>
          <p:cNvSpPr>
            <a:spLocks noGrp="1" noChangeArrowheads="1"/>
          </p:cNvSpPr>
          <p:nvPr>
            <p:ph type="title"/>
          </p:nvPr>
        </p:nvSpPr>
        <p:spPr/>
        <p:txBody>
          <a:bodyPr/>
          <a:lstStyle/>
          <a:p>
            <a:pPr algn="ctr" eaLnBrk="1" hangingPunct="1"/>
            <a:r>
              <a:rPr lang="en-US" altLang="nl-BE" sz="3200" dirty="0"/>
              <a:t>1.1) The EU as a Regional Actor</a:t>
            </a:r>
          </a:p>
        </p:txBody>
      </p:sp>
      <p:sp>
        <p:nvSpPr>
          <p:cNvPr id="7" name="Date Placeholder 3">
            <a:extLst>
              <a:ext uri="{FF2B5EF4-FFF2-40B4-BE49-F238E27FC236}">
                <a16:creationId xmlns:a16="http://schemas.microsoft.com/office/drawing/2014/main" id="{1F7E9DBE-21E2-49E1-9670-F8EEAE117332}"/>
              </a:ext>
            </a:extLst>
          </p:cNvPr>
          <p:cNvSpPr>
            <a:spLocks noGrp="1"/>
          </p:cNvSpPr>
          <p:nvPr>
            <p:ph type="dt" sz="quarter" idx="10"/>
          </p:nvPr>
        </p:nvSpPr>
        <p:spPr>
          <a:xfrm>
            <a:off x="-6350" y="6330950"/>
            <a:ext cx="2624138" cy="5270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5F604A"/>
                </a:solidFill>
                <a:latin typeface="Arial" panose="020B0604020202020204" pitchFamily="34" charset="0"/>
              </a:defRPr>
            </a:lvl1pPr>
            <a:lvl2pPr marL="742950" indent="-285750">
              <a:spcBef>
                <a:spcPct val="20000"/>
              </a:spcBef>
              <a:buChar char="–"/>
              <a:defRPr sz="2800">
                <a:solidFill>
                  <a:srgbClr val="5F604A"/>
                </a:solidFill>
                <a:latin typeface="Arial" panose="020B0604020202020204" pitchFamily="34" charset="0"/>
              </a:defRPr>
            </a:lvl2pPr>
            <a:lvl3pPr marL="1143000" indent="-228600">
              <a:spcBef>
                <a:spcPct val="20000"/>
              </a:spcBef>
              <a:buChar char="•"/>
              <a:defRPr sz="2400">
                <a:solidFill>
                  <a:srgbClr val="7F7358"/>
                </a:solidFill>
                <a:latin typeface="Arial" panose="020B0604020202020204" pitchFamily="34" charset="0"/>
              </a:defRPr>
            </a:lvl3pPr>
            <a:lvl4pPr marL="1600200" indent="-228600">
              <a:spcBef>
                <a:spcPct val="20000"/>
              </a:spcBef>
              <a:buChar char="–"/>
              <a:defRPr sz="2000">
                <a:solidFill>
                  <a:srgbClr val="7F7358"/>
                </a:solidFill>
                <a:latin typeface="Arial" panose="020B0604020202020204" pitchFamily="34" charset="0"/>
              </a:defRPr>
            </a:lvl4pPr>
            <a:lvl5pPr marL="2057400" indent="-228600">
              <a:spcBef>
                <a:spcPct val="20000"/>
              </a:spcBef>
              <a:buChar char="»"/>
              <a:defRPr sz="2000">
                <a:solidFill>
                  <a:srgbClr val="7F7358"/>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7F7358"/>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7F7358"/>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7F7358"/>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7F7358"/>
                </a:solidFill>
                <a:latin typeface="Arial" panose="020B0604020202020204" pitchFamily="34" charset="0"/>
              </a:defRPr>
            </a:lvl9pPr>
          </a:lstStyle>
          <a:p>
            <a:pPr>
              <a:spcBef>
                <a:spcPct val="0"/>
              </a:spcBef>
              <a:buFontTx/>
              <a:buNone/>
            </a:pPr>
            <a:r>
              <a:rPr lang="nl-BE" altLang="nl-BE" sz="1000" dirty="0">
                <a:solidFill>
                  <a:schemeClr val="bg1"/>
                </a:solidFill>
              </a:rPr>
              <a:t>Prof. Dr. Erik Franckx</a:t>
            </a:r>
          </a:p>
          <a:p>
            <a:pPr>
              <a:spcBef>
                <a:spcPct val="0"/>
              </a:spcBef>
              <a:buFontTx/>
              <a:buNone/>
            </a:pPr>
            <a:r>
              <a:rPr lang="nl-BE" altLang="nl-BE" sz="1000" dirty="0" err="1">
                <a:solidFill>
                  <a:schemeClr val="bg1"/>
                </a:solidFill>
              </a:rPr>
              <a:t>March</a:t>
            </a:r>
            <a:r>
              <a:rPr lang="nl-BE" altLang="nl-BE" sz="1000" dirty="0">
                <a:solidFill>
                  <a:schemeClr val="bg1"/>
                </a:solidFill>
              </a:rPr>
              <a:t> 10, 2020   |   pag. </a:t>
            </a:r>
            <a:fld id="{16FB71F3-BD7A-4F99-A536-DCC150164C74}" type="slidenum">
              <a:rPr lang="nl-BE" altLang="nl-BE" sz="1000" smtClean="0">
                <a:solidFill>
                  <a:schemeClr val="bg1"/>
                </a:solidFill>
              </a:rPr>
              <a:pPr>
                <a:spcBef>
                  <a:spcPct val="0"/>
                </a:spcBef>
                <a:buFontTx/>
                <a:buNone/>
              </a:pPr>
              <a:t>4</a:t>
            </a:fld>
            <a:endParaRPr lang="nl-BE" altLang="nl-BE" sz="1000" dirty="0">
              <a:solidFill>
                <a:schemeClr val="bg1"/>
              </a:solidFill>
            </a:endParaRPr>
          </a:p>
          <a:p>
            <a:pPr>
              <a:spcBef>
                <a:spcPct val="0"/>
              </a:spcBef>
              <a:buFontTx/>
              <a:buNone/>
            </a:pPr>
            <a:r>
              <a:rPr lang="en-US" altLang="nl-BE" sz="1000" dirty="0">
                <a:solidFill>
                  <a:schemeClr val="bg1"/>
                </a:solidFill>
              </a:rPr>
              <a:t>EU, IUU Fishing &amp; Vietnam</a:t>
            </a:r>
            <a:r>
              <a:rPr lang="nl-BE" altLang="nl-BE" sz="1000" dirty="0">
                <a:solidFill>
                  <a:schemeClr val="bg1"/>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258051">
                                            <p:txEl>
                                              <p:pRg st="1" end="1"/>
                                            </p:txEl>
                                          </p:spTgt>
                                        </p:tgtEl>
                                        <p:attrNameLst>
                                          <p:attrName>style.visibility</p:attrName>
                                        </p:attrNameLst>
                                      </p:cBhvr>
                                      <p:to>
                                        <p:strVal val="visible"/>
                                      </p:to>
                                    </p:set>
                                    <p:anim calcmode="lin" valueType="num">
                                      <p:cBhvr additive="base">
                                        <p:cTn id="7" dur="500" fill="hold"/>
                                        <p:tgtEl>
                                          <p:spTgt spid="258051">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5805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8" fill="hold" nodeType="clickEffect">
                                  <p:stCondLst>
                                    <p:cond delay="0"/>
                                  </p:stCondLst>
                                  <p:childTnLst>
                                    <p:set>
                                      <p:cBhvr>
                                        <p:cTn id="12" dur="1" fill="hold">
                                          <p:stCondLst>
                                            <p:cond delay="0"/>
                                          </p:stCondLst>
                                        </p:cTn>
                                        <p:tgtEl>
                                          <p:spTgt spid="258052"/>
                                        </p:tgtEl>
                                        <p:attrNameLst>
                                          <p:attrName>style.visibility</p:attrName>
                                        </p:attrNameLst>
                                      </p:cBhvr>
                                      <p:to>
                                        <p:strVal val="visible"/>
                                      </p:to>
                                    </p:set>
                                    <p:anim calcmode="lin" valueType="num">
                                      <p:cBhvr>
                                        <p:cTn id="13" dur="500" fill="hold"/>
                                        <p:tgtEl>
                                          <p:spTgt spid="258052"/>
                                        </p:tgtEl>
                                        <p:attrNameLst>
                                          <p:attrName>ppt_x</p:attrName>
                                        </p:attrNameLst>
                                      </p:cBhvr>
                                      <p:tavLst>
                                        <p:tav tm="0">
                                          <p:val>
                                            <p:strVal val="#ppt_x-#ppt_w/2"/>
                                          </p:val>
                                        </p:tav>
                                        <p:tav tm="100000">
                                          <p:val>
                                            <p:strVal val="#ppt_x"/>
                                          </p:val>
                                        </p:tav>
                                      </p:tavLst>
                                    </p:anim>
                                    <p:anim calcmode="lin" valueType="num">
                                      <p:cBhvr>
                                        <p:cTn id="14" dur="500" fill="hold"/>
                                        <p:tgtEl>
                                          <p:spTgt spid="258052"/>
                                        </p:tgtEl>
                                        <p:attrNameLst>
                                          <p:attrName>ppt_y</p:attrName>
                                        </p:attrNameLst>
                                      </p:cBhvr>
                                      <p:tavLst>
                                        <p:tav tm="0">
                                          <p:val>
                                            <p:strVal val="#ppt_y"/>
                                          </p:val>
                                        </p:tav>
                                        <p:tav tm="100000">
                                          <p:val>
                                            <p:strVal val="#ppt_y"/>
                                          </p:val>
                                        </p:tav>
                                      </p:tavLst>
                                    </p:anim>
                                    <p:anim calcmode="lin" valueType="num">
                                      <p:cBhvr>
                                        <p:cTn id="15" dur="500" fill="hold"/>
                                        <p:tgtEl>
                                          <p:spTgt spid="258052"/>
                                        </p:tgtEl>
                                        <p:attrNameLst>
                                          <p:attrName>ppt_w</p:attrName>
                                        </p:attrNameLst>
                                      </p:cBhvr>
                                      <p:tavLst>
                                        <p:tav tm="0">
                                          <p:val>
                                            <p:fltVal val="0"/>
                                          </p:val>
                                        </p:tav>
                                        <p:tav tm="100000">
                                          <p:val>
                                            <p:strVal val="#ppt_w"/>
                                          </p:val>
                                        </p:tav>
                                      </p:tavLst>
                                    </p:anim>
                                    <p:anim calcmode="lin" valueType="num">
                                      <p:cBhvr>
                                        <p:cTn id="16" dur="500" fill="hold"/>
                                        <p:tgtEl>
                                          <p:spTgt spid="258052"/>
                                        </p:tgtEl>
                                        <p:attrNameLst>
                                          <p:attrName>ppt_h</p:attrName>
                                        </p:attrNameLst>
                                      </p:cBhvr>
                                      <p:tavLst>
                                        <p:tav tm="0">
                                          <p:val>
                                            <p:strVal val="#ppt_h"/>
                                          </p:val>
                                        </p:tav>
                                        <p:tav tm="100000">
                                          <p:val>
                                            <p:strVal val="#ppt_h"/>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2" fill="hold" nodeType="clickEffect">
                                  <p:stCondLst>
                                    <p:cond delay="0"/>
                                  </p:stCondLst>
                                  <p:childTnLst>
                                    <p:set>
                                      <p:cBhvr>
                                        <p:cTn id="20" dur="1" fill="hold">
                                          <p:stCondLst>
                                            <p:cond delay="0"/>
                                          </p:stCondLst>
                                        </p:cTn>
                                        <p:tgtEl>
                                          <p:spTgt spid="258051">
                                            <p:txEl>
                                              <p:pRg st="2" end="2"/>
                                            </p:txEl>
                                          </p:spTgt>
                                        </p:tgtEl>
                                        <p:attrNameLst>
                                          <p:attrName>style.visibility</p:attrName>
                                        </p:attrNameLst>
                                      </p:cBhvr>
                                      <p:to>
                                        <p:strVal val="visible"/>
                                      </p:to>
                                    </p:set>
                                    <p:anim calcmode="lin" valueType="num">
                                      <p:cBhvr additive="base">
                                        <p:cTn id="21" dur="500" fill="hold"/>
                                        <p:tgtEl>
                                          <p:spTgt spid="258051">
                                            <p:txEl>
                                              <p:pRg st="2" end="2"/>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258051">
                                            <p:txEl>
                                              <p:pRg st="2" end="2"/>
                                            </p:txEl>
                                          </p:spTgt>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258051">
                                            <p:txEl>
                                              <p:pRg st="3" end="3"/>
                                            </p:txEl>
                                          </p:spTgt>
                                        </p:tgtEl>
                                        <p:attrNameLst>
                                          <p:attrName>style.visibility</p:attrName>
                                        </p:attrNameLst>
                                      </p:cBhvr>
                                      <p:to>
                                        <p:strVal val="visible"/>
                                      </p:to>
                                    </p:set>
                                    <p:anim calcmode="lin" valueType="num">
                                      <p:cBhvr additive="base">
                                        <p:cTn id="25" dur="500" fill="hold"/>
                                        <p:tgtEl>
                                          <p:spTgt spid="258051">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58051">
                                            <p:txEl>
                                              <p:pRg st="3" end="3"/>
                                            </p:txEl>
                                          </p:spTgt>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258051">
                                            <p:txEl>
                                              <p:pRg st="4" end="4"/>
                                            </p:txEl>
                                          </p:spTgt>
                                        </p:tgtEl>
                                        <p:attrNameLst>
                                          <p:attrName>style.visibility</p:attrName>
                                        </p:attrNameLst>
                                      </p:cBhvr>
                                      <p:to>
                                        <p:strVal val="visible"/>
                                      </p:to>
                                    </p:set>
                                    <p:anim calcmode="lin" valueType="num">
                                      <p:cBhvr additive="base">
                                        <p:cTn id="29" dur="500" fill="hold"/>
                                        <p:tgtEl>
                                          <p:spTgt spid="258051">
                                            <p:txEl>
                                              <p:pRg st="4" end="4"/>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258051">
                                            <p:txEl>
                                              <p:pRg st="4" end="4"/>
                                            </p:txEl>
                                          </p:spTgt>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0"/>
                                  </p:stCondLst>
                                  <p:childTnLst>
                                    <p:set>
                                      <p:cBhvr>
                                        <p:cTn id="32" dur="1" fill="hold">
                                          <p:stCondLst>
                                            <p:cond delay="0"/>
                                          </p:stCondLst>
                                        </p:cTn>
                                        <p:tgtEl>
                                          <p:spTgt spid="258051">
                                            <p:txEl>
                                              <p:pRg st="5" end="5"/>
                                            </p:txEl>
                                          </p:spTgt>
                                        </p:tgtEl>
                                        <p:attrNameLst>
                                          <p:attrName>style.visibility</p:attrName>
                                        </p:attrNameLst>
                                      </p:cBhvr>
                                      <p:to>
                                        <p:strVal val="visible"/>
                                      </p:to>
                                    </p:set>
                                    <p:anim calcmode="lin" valueType="num">
                                      <p:cBhvr additive="base">
                                        <p:cTn id="33" dur="500" fill="hold"/>
                                        <p:tgtEl>
                                          <p:spTgt spid="258051">
                                            <p:txEl>
                                              <p:pRg st="5" end="5"/>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258051">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2" fill="hold" nodeType="clickEffect">
                                  <p:stCondLst>
                                    <p:cond delay="0"/>
                                  </p:stCondLst>
                                  <p:childTnLst>
                                    <p:set>
                                      <p:cBhvr>
                                        <p:cTn id="38" dur="1" fill="hold">
                                          <p:stCondLst>
                                            <p:cond delay="0"/>
                                          </p:stCondLst>
                                        </p:cTn>
                                        <p:tgtEl>
                                          <p:spTgt spid="258051">
                                            <p:txEl>
                                              <p:pRg st="6" end="6"/>
                                            </p:txEl>
                                          </p:spTgt>
                                        </p:tgtEl>
                                        <p:attrNameLst>
                                          <p:attrName>style.visibility</p:attrName>
                                        </p:attrNameLst>
                                      </p:cBhvr>
                                      <p:to>
                                        <p:strVal val="visible"/>
                                      </p:to>
                                    </p:set>
                                    <p:anim calcmode="lin" valueType="num">
                                      <p:cBhvr additive="base">
                                        <p:cTn id="39" dur="500" fill="hold"/>
                                        <p:tgtEl>
                                          <p:spTgt spid="258051">
                                            <p:txEl>
                                              <p:pRg st="6" end="6"/>
                                            </p:txEl>
                                          </p:spTgt>
                                        </p:tgtEl>
                                        <p:attrNameLst>
                                          <p:attrName>ppt_x</p:attrName>
                                        </p:attrNameLst>
                                      </p:cBhvr>
                                      <p:tavLst>
                                        <p:tav tm="0">
                                          <p:val>
                                            <p:strVal val="1+#ppt_w/2"/>
                                          </p:val>
                                        </p:tav>
                                        <p:tav tm="100000">
                                          <p:val>
                                            <p:strVal val="#ppt_x"/>
                                          </p:val>
                                        </p:tav>
                                      </p:tavLst>
                                    </p:anim>
                                    <p:anim calcmode="lin" valueType="num">
                                      <p:cBhvr additive="base">
                                        <p:cTn id="40" dur="500" fill="hold"/>
                                        <p:tgtEl>
                                          <p:spTgt spid="258051">
                                            <p:txEl>
                                              <p:pRg st="6" end="6"/>
                                            </p:txEl>
                                          </p:spTgt>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0"/>
                                  </p:stCondLst>
                                  <p:childTnLst>
                                    <p:set>
                                      <p:cBhvr>
                                        <p:cTn id="42" dur="1" fill="hold">
                                          <p:stCondLst>
                                            <p:cond delay="0"/>
                                          </p:stCondLst>
                                        </p:cTn>
                                        <p:tgtEl>
                                          <p:spTgt spid="258051">
                                            <p:txEl>
                                              <p:pRg st="7" end="7"/>
                                            </p:txEl>
                                          </p:spTgt>
                                        </p:tgtEl>
                                        <p:attrNameLst>
                                          <p:attrName>style.visibility</p:attrName>
                                        </p:attrNameLst>
                                      </p:cBhvr>
                                      <p:to>
                                        <p:strVal val="visible"/>
                                      </p:to>
                                    </p:set>
                                    <p:anim calcmode="lin" valueType="num">
                                      <p:cBhvr additive="base">
                                        <p:cTn id="43" dur="500" fill="hold"/>
                                        <p:tgtEl>
                                          <p:spTgt spid="258051">
                                            <p:txEl>
                                              <p:pRg st="7" end="7"/>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258051">
                                            <p:txEl>
                                              <p:pRg st="7" end="7"/>
                                            </p:txEl>
                                          </p:spTgt>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0"/>
                                  </p:stCondLst>
                                  <p:childTnLst>
                                    <p:set>
                                      <p:cBhvr>
                                        <p:cTn id="46" dur="1" fill="hold">
                                          <p:stCondLst>
                                            <p:cond delay="0"/>
                                          </p:stCondLst>
                                        </p:cTn>
                                        <p:tgtEl>
                                          <p:spTgt spid="258051">
                                            <p:txEl>
                                              <p:pRg st="8" end="8"/>
                                            </p:txEl>
                                          </p:spTgt>
                                        </p:tgtEl>
                                        <p:attrNameLst>
                                          <p:attrName>style.visibility</p:attrName>
                                        </p:attrNameLst>
                                      </p:cBhvr>
                                      <p:to>
                                        <p:strVal val="visible"/>
                                      </p:to>
                                    </p:set>
                                    <p:anim calcmode="lin" valueType="num">
                                      <p:cBhvr additive="base">
                                        <p:cTn id="47" dur="500" fill="hold"/>
                                        <p:tgtEl>
                                          <p:spTgt spid="258051">
                                            <p:txEl>
                                              <p:pRg st="8" end="8"/>
                                            </p:txEl>
                                          </p:spTgt>
                                        </p:tgtEl>
                                        <p:attrNameLst>
                                          <p:attrName>ppt_x</p:attrName>
                                        </p:attrNameLst>
                                      </p:cBhvr>
                                      <p:tavLst>
                                        <p:tav tm="0">
                                          <p:val>
                                            <p:strVal val="1+#ppt_w/2"/>
                                          </p:val>
                                        </p:tav>
                                        <p:tav tm="100000">
                                          <p:val>
                                            <p:strVal val="#ppt_x"/>
                                          </p:val>
                                        </p:tav>
                                      </p:tavLst>
                                    </p:anim>
                                    <p:anim calcmode="lin" valueType="num">
                                      <p:cBhvr additive="base">
                                        <p:cTn id="48" dur="500" fill="hold"/>
                                        <p:tgtEl>
                                          <p:spTgt spid="258051">
                                            <p:txEl>
                                              <p:pRg st="8" end="8"/>
                                            </p:txEl>
                                          </p:spTgt>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0"/>
                                  </p:stCondLst>
                                  <p:childTnLst>
                                    <p:set>
                                      <p:cBhvr>
                                        <p:cTn id="50" dur="1" fill="hold">
                                          <p:stCondLst>
                                            <p:cond delay="0"/>
                                          </p:stCondLst>
                                        </p:cTn>
                                        <p:tgtEl>
                                          <p:spTgt spid="258051">
                                            <p:txEl>
                                              <p:pRg st="9" end="9"/>
                                            </p:txEl>
                                          </p:spTgt>
                                        </p:tgtEl>
                                        <p:attrNameLst>
                                          <p:attrName>style.visibility</p:attrName>
                                        </p:attrNameLst>
                                      </p:cBhvr>
                                      <p:to>
                                        <p:strVal val="visible"/>
                                      </p:to>
                                    </p:set>
                                    <p:anim calcmode="lin" valueType="num">
                                      <p:cBhvr additive="base">
                                        <p:cTn id="51" dur="500" fill="hold"/>
                                        <p:tgtEl>
                                          <p:spTgt spid="258051">
                                            <p:txEl>
                                              <p:pRg st="9" end="9"/>
                                            </p:txEl>
                                          </p:spTgt>
                                        </p:tgtEl>
                                        <p:attrNameLst>
                                          <p:attrName>ppt_x</p:attrName>
                                        </p:attrNameLst>
                                      </p:cBhvr>
                                      <p:tavLst>
                                        <p:tav tm="0">
                                          <p:val>
                                            <p:strVal val="1+#ppt_w/2"/>
                                          </p:val>
                                        </p:tav>
                                        <p:tav tm="100000">
                                          <p:val>
                                            <p:strVal val="#ppt_x"/>
                                          </p:val>
                                        </p:tav>
                                      </p:tavLst>
                                    </p:anim>
                                    <p:anim calcmode="lin" valueType="num">
                                      <p:cBhvr additive="base">
                                        <p:cTn id="52" dur="500" fill="hold"/>
                                        <p:tgtEl>
                                          <p:spTgt spid="258051">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6A062A4D-2394-4088-ABEC-951F4E6BBA43}"/>
              </a:ext>
            </a:extLst>
          </p:cNvPr>
          <p:cNvSpPr>
            <a:spLocks noGrp="1" noChangeArrowheads="1"/>
          </p:cNvSpPr>
          <p:nvPr>
            <p:ph type="title"/>
          </p:nvPr>
        </p:nvSpPr>
        <p:spPr/>
        <p:txBody>
          <a:bodyPr/>
          <a:lstStyle/>
          <a:p>
            <a:pPr algn="ctr" eaLnBrk="1" hangingPunct="1"/>
            <a:r>
              <a:rPr lang="en-US" altLang="nl-BE" sz="3200" dirty="0"/>
              <a:t>1.1) The EU as a Regional Actor</a:t>
            </a:r>
          </a:p>
        </p:txBody>
      </p:sp>
      <p:sp>
        <p:nvSpPr>
          <p:cNvPr id="263171" name="Rectangle 3">
            <a:extLst>
              <a:ext uri="{FF2B5EF4-FFF2-40B4-BE49-F238E27FC236}">
                <a16:creationId xmlns:a16="http://schemas.microsoft.com/office/drawing/2014/main" id="{C2D31630-704B-48FA-9224-E57B2D5945BA}"/>
              </a:ext>
            </a:extLst>
          </p:cNvPr>
          <p:cNvSpPr>
            <a:spLocks noGrp="1" noChangeArrowheads="1"/>
          </p:cNvSpPr>
          <p:nvPr>
            <p:ph type="body" sz="half" idx="1"/>
          </p:nvPr>
        </p:nvSpPr>
        <p:spPr>
          <a:xfrm>
            <a:off x="0" y="2073275"/>
            <a:ext cx="9144000" cy="4062053"/>
          </a:xfrm>
        </p:spPr>
        <p:txBody>
          <a:bodyPr/>
          <a:lstStyle/>
          <a:p>
            <a:pPr lvl="1" eaLnBrk="1" hangingPunct="1"/>
            <a:r>
              <a:rPr lang="en-US" altLang="nl-BE" sz="2400" dirty="0"/>
              <a:t>Solitary:</a:t>
            </a:r>
          </a:p>
          <a:p>
            <a:pPr lvl="2" eaLnBrk="1" hangingPunct="1"/>
            <a:r>
              <a:rPr lang="en-US" altLang="nl-BE" sz="2000" dirty="0"/>
              <a:t>Is so far only “international organization” under Art. 305 (1)(f), which is defined in Annex IX, Art. 1 as</a:t>
            </a:r>
          </a:p>
          <a:p>
            <a:pPr lvl="2" eaLnBrk="1" hangingPunct="1">
              <a:buFontTx/>
              <a:buNone/>
            </a:pPr>
            <a:r>
              <a:rPr lang="en-US" altLang="nl-BE" sz="2000" dirty="0"/>
              <a:t>	“For the purposes of article 305 and of this Annex, ‘international organization’ means an intergovernmental organization constituted by States to which its member States have transferred competence over matters governed by this Convention, including the competence to enter into treaties in respect of those matters”</a:t>
            </a:r>
          </a:p>
          <a:p>
            <a:pPr lvl="2" eaLnBrk="1" hangingPunct="1"/>
            <a:r>
              <a:rPr lang="en-US" altLang="nl-BE" sz="2000" dirty="0"/>
              <a:t>1982 Convention was forerunner in this respect</a:t>
            </a:r>
          </a:p>
          <a:p>
            <a:pPr lvl="3" eaLnBrk="1" hangingPunct="1"/>
            <a:r>
              <a:rPr lang="en-US" altLang="nl-BE" sz="1800" dirty="0"/>
              <a:t>Many states not ready initially </a:t>
            </a:r>
            <a:r>
              <a:rPr lang="en-US" altLang="nl-BE" sz="1600" dirty="0"/>
              <a:t>(ex. Baltic Sea)</a:t>
            </a:r>
          </a:p>
          <a:p>
            <a:pPr lvl="3" eaLnBrk="1" hangingPunct="1"/>
            <a:r>
              <a:rPr lang="en-US" altLang="nl-BE" sz="1800" dirty="0"/>
              <a:t>Many other conventions not that far-reaching </a:t>
            </a:r>
            <a:r>
              <a:rPr lang="en-US" altLang="nl-BE" sz="1600" dirty="0"/>
              <a:t>(ex. CITES, only about half of Member States are party to the amendment allowing the EU to become member)</a:t>
            </a:r>
          </a:p>
        </p:txBody>
      </p:sp>
      <p:pic>
        <p:nvPicPr>
          <p:cNvPr id="263172" name="Picture 4" descr="European Flag">
            <a:extLst>
              <a:ext uri="{FF2B5EF4-FFF2-40B4-BE49-F238E27FC236}">
                <a16:creationId xmlns:a16="http://schemas.microsoft.com/office/drawing/2014/main" id="{6B12712D-5B4F-4171-935B-25259FA99A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690" y="912814"/>
            <a:ext cx="1746250" cy="116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Date Placeholder 3">
            <a:extLst>
              <a:ext uri="{FF2B5EF4-FFF2-40B4-BE49-F238E27FC236}">
                <a16:creationId xmlns:a16="http://schemas.microsoft.com/office/drawing/2014/main" id="{C4C731EF-20CD-4951-9281-EB697F1E10AD}"/>
              </a:ext>
            </a:extLst>
          </p:cNvPr>
          <p:cNvSpPr>
            <a:spLocks noGrp="1"/>
          </p:cNvSpPr>
          <p:nvPr>
            <p:ph type="dt" sz="quarter" idx="10"/>
          </p:nvPr>
        </p:nvSpPr>
        <p:spPr>
          <a:xfrm>
            <a:off x="-6350" y="6330950"/>
            <a:ext cx="2624138" cy="5270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5F604A"/>
                </a:solidFill>
                <a:latin typeface="Arial" panose="020B0604020202020204" pitchFamily="34" charset="0"/>
              </a:defRPr>
            </a:lvl1pPr>
            <a:lvl2pPr marL="742950" indent="-285750">
              <a:spcBef>
                <a:spcPct val="20000"/>
              </a:spcBef>
              <a:buChar char="–"/>
              <a:defRPr sz="2800">
                <a:solidFill>
                  <a:srgbClr val="5F604A"/>
                </a:solidFill>
                <a:latin typeface="Arial" panose="020B0604020202020204" pitchFamily="34" charset="0"/>
              </a:defRPr>
            </a:lvl2pPr>
            <a:lvl3pPr marL="1143000" indent="-228600">
              <a:spcBef>
                <a:spcPct val="20000"/>
              </a:spcBef>
              <a:buChar char="•"/>
              <a:defRPr sz="2400">
                <a:solidFill>
                  <a:srgbClr val="7F7358"/>
                </a:solidFill>
                <a:latin typeface="Arial" panose="020B0604020202020204" pitchFamily="34" charset="0"/>
              </a:defRPr>
            </a:lvl3pPr>
            <a:lvl4pPr marL="1600200" indent="-228600">
              <a:spcBef>
                <a:spcPct val="20000"/>
              </a:spcBef>
              <a:buChar char="–"/>
              <a:defRPr sz="2000">
                <a:solidFill>
                  <a:srgbClr val="7F7358"/>
                </a:solidFill>
                <a:latin typeface="Arial" panose="020B0604020202020204" pitchFamily="34" charset="0"/>
              </a:defRPr>
            </a:lvl4pPr>
            <a:lvl5pPr marL="2057400" indent="-228600">
              <a:spcBef>
                <a:spcPct val="20000"/>
              </a:spcBef>
              <a:buChar char="»"/>
              <a:defRPr sz="2000">
                <a:solidFill>
                  <a:srgbClr val="7F7358"/>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7F7358"/>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7F7358"/>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7F7358"/>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7F7358"/>
                </a:solidFill>
                <a:latin typeface="Arial" panose="020B0604020202020204" pitchFamily="34" charset="0"/>
              </a:defRPr>
            </a:lvl9pPr>
          </a:lstStyle>
          <a:p>
            <a:pPr>
              <a:spcBef>
                <a:spcPct val="0"/>
              </a:spcBef>
              <a:buFontTx/>
              <a:buNone/>
            </a:pPr>
            <a:r>
              <a:rPr lang="nl-BE" altLang="nl-BE" sz="1000" dirty="0">
                <a:solidFill>
                  <a:schemeClr val="bg1"/>
                </a:solidFill>
              </a:rPr>
              <a:t>Prof. Dr. Erik Franckx</a:t>
            </a:r>
          </a:p>
          <a:p>
            <a:pPr>
              <a:spcBef>
                <a:spcPct val="0"/>
              </a:spcBef>
              <a:buFontTx/>
              <a:buNone/>
            </a:pPr>
            <a:r>
              <a:rPr lang="nl-BE" altLang="nl-BE" sz="1000" dirty="0" err="1">
                <a:solidFill>
                  <a:schemeClr val="bg1"/>
                </a:solidFill>
              </a:rPr>
              <a:t>March</a:t>
            </a:r>
            <a:r>
              <a:rPr lang="nl-BE" altLang="nl-BE" sz="1000" dirty="0">
                <a:solidFill>
                  <a:schemeClr val="bg1"/>
                </a:solidFill>
              </a:rPr>
              <a:t> 10, 2020   |   pag. </a:t>
            </a:r>
            <a:fld id="{16FB71F3-BD7A-4F99-A536-DCC150164C74}" type="slidenum">
              <a:rPr lang="nl-BE" altLang="nl-BE" sz="1000" smtClean="0">
                <a:solidFill>
                  <a:schemeClr val="bg1"/>
                </a:solidFill>
              </a:rPr>
              <a:pPr>
                <a:spcBef>
                  <a:spcPct val="0"/>
                </a:spcBef>
                <a:buFontTx/>
                <a:buNone/>
              </a:pPr>
              <a:t>5</a:t>
            </a:fld>
            <a:endParaRPr lang="nl-BE" altLang="nl-BE" sz="1000" dirty="0">
              <a:solidFill>
                <a:schemeClr val="bg1"/>
              </a:solidFill>
            </a:endParaRPr>
          </a:p>
          <a:p>
            <a:pPr>
              <a:spcBef>
                <a:spcPct val="0"/>
              </a:spcBef>
              <a:buFontTx/>
              <a:buNone/>
            </a:pPr>
            <a:r>
              <a:rPr lang="en-US" altLang="nl-BE" sz="1000" dirty="0">
                <a:solidFill>
                  <a:schemeClr val="bg1"/>
                </a:solidFill>
              </a:rPr>
              <a:t>EU, IUU Fishing &amp; Vietnam</a:t>
            </a:r>
            <a:r>
              <a:rPr lang="nl-BE" altLang="nl-BE" sz="1000" dirty="0">
                <a:solidFill>
                  <a:schemeClr val="bg1"/>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nodeType="clickEffect">
                                  <p:stCondLst>
                                    <p:cond delay="0"/>
                                  </p:stCondLst>
                                  <p:childTnLst>
                                    <p:set>
                                      <p:cBhvr>
                                        <p:cTn id="6" dur="1" fill="hold">
                                          <p:stCondLst>
                                            <p:cond delay="0"/>
                                          </p:stCondLst>
                                        </p:cTn>
                                        <p:tgtEl>
                                          <p:spTgt spid="263172"/>
                                        </p:tgtEl>
                                        <p:attrNameLst>
                                          <p:attrName>style.visibility</p:attrName>
                                        </p:attrNameLst>
                                      </p:cBhvr>
                                      <p:to>
                                        <p:strVal val="visible"/>
                                      </p:to>
                                    </p:set>
                                    <p:anim calcmode="lin" valueType="num">
                                      <p:cBhvr>
                                        <p:cTn id="7" dur="1000" fill="hold"/>
                                        <p:tgtEl>
                                          <p:spTgt spid="263172"/>
                                        </p:tgtEl>
                                        <p:attrNameLst>
                                          <p:attrName>ppt_w</p:attrName>
                                        </p:attrNameLst>
                                      </p:cBhvr>
                                      <p:tavLst>
                                        <p:tav tm="0">
                                          <p:val>
                                            <p:fltVal val="0"/>
                                          </p:val>
                                        </p:tav>
                                        <p:tav tm="100000">
                                          <p:val>
                                            <p:strVal val="#ppt_w"/>
                                          </p:val>
                                        </p:tav>
                                      </p:tavLst>
                                    </p:anim>
                                    <p:anim calcmode="lin" valueType="num">
                                      <p:cBhvr>
                                        <p:cTn id="8" dur="1000" fill="hold"/>
                                        <p:tgtEl>
                                          <p:spTgt spid="263172"/>
                                        </p:tgtEl>
                                        <p:attrNameLst>
                                          <p:attrName>ppt_h</p:attrName>
                                        </p:attrNameLst>
                                      </p:cBhvr>
                                      <p:tavLst>
                                        <p:tav tm="0">
                                          <p:val>
                                            <p:fltVal val="0"/>
                                          </p:val>
                                        </p:tav>
                                        <p:tav tm="100000">
                                          <p:val>
                                            <p:strVal val="#ppt_h"/>
                                          </p:val>
                                        </p:tav>
                                      </p:tavLst>
                                    </p:anim>
                                    <p:anim calcmode="lin" valueType="num">
                                      <p:cBhvr>
                                        <p:cTn id="9" dur="1000" fill="hold"/>
                                        <p:tgtEl>
                                          <p:spTgt spid="26317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6317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nodeType="clickEffect">
                                  <p:stCondLst>
                                    <p:cond delay="0"/>
                                  </p:stCondLst>
                                  <p:childTnLst>
                                    <p:set>
                                      <p:cBhvr>
                                        <p:cTn id="14" dur="1" fill="hold">
                                          <p:stCondLst>
                                            <p:cond delay="0"/>
                                          </p:stCondLst>
                                        </p:cTn>
                                        <p:tgtEl>
                                          <p:spTgt spid="263171">
                                            <p:txEl>
                                              <p:pRg st="1" end="1"/>
                                            </p:txEl>
                                          </p:spTgt>
                                        </p:tgtEl>
                                        <p:attrNameLst>
                                          <p:attrName>style.visibility</p:attrName>
                                        </p:attrNameLst>
                                      </p:cBhvr>
                                      <p:to>
                                        <p:strVal val="visible"/>
                                      </p:to>
                                    </p:set>
                                    <p:anim calcmode="lin" valueType="num">
                                      <p:cBhvr additive="base">
                                        <p:cTn id="15" dur="500" fill="hold"/>
                                        <p:tgtEl>
                                          <p:spTgt spid="263171">
                                            <p:txEl>
                                              <p:pRg st="1" end="1"/>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263171">
                                            <p:txEl>
                                              <p:pRg st="1" end="1"/>
                                            </p:txEl>
                                          </p:spTgt>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63171">
                                            <p:txEl>
                                              <p:pRg st="2" end="2"/>
                                            </p:txEl>
                                          </p:spTgt>
                                        </p:tgtEl>
                                        <p:attrNameLst>
                                          <p:attrName>style.visibility</p:attrName>
                                        </p:attrNameLst>
                                      </p:cBhvr>
                                      <p:to>
                                        <p:strVal val="visible"/>
                                      </p:to>
                                    </p:set>
                                    <p:anim calcmode="lin" valueType="num">
                                      <p:cBhvr additive="base">
                                        <p:cTn id="19" dur="500" fill="hold"/>
                                        <p:tgtEl>
                                          <p:spTgt spid="263171">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63171">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63171">
                                            <p:txEl>
                                              <p:pRg st="3" end="3"/>
                                            </p:txEl>
                                          </p:spTgt>
                                        </p:tgtEl>
                                        <p:attrNameLst>
                                          <p:attrName>style.visibility</p:attrName>
                                        </p:attrNameLst>
                                      </p:cBhvr>
                                      <p:to>
                                        <p:strVal val="visible"/>
                                      </p:to>
                                    </p:set>
                                    <p:anim calcmode="lin" valueType="num">
                                      <p:cBhvr additive="base">
                                        <p:cTn id="23" dur="500" fill="hold"/>
                                        <p:tgtEl>
                                          <p:spTgt spid="263171">
                                            <p:txEl>
                                              <p:pRg st="3" end="3"/>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263171">
                                            <p:txEl>
                                              <p:pRg st="3" end="3"/>
                                            </p:txEl>
                                          </p:spTgt>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263171">
                                            <p:txEl>
                                              <p:pRg st="4" end="4"/>
                                            </p:txEl>
                                          </p:spTgt>
                                        </p:tgtEl>
                                        <p:attrNameLst>
                                          <p:attrName>style.visibility</p:attrName>
                                        </p:attrNameLst>
                                      </p:cBhvr>
                                      <p:to>
                                        <p:strVal val="visible"/>
                                      </p:to>
                                    </p:set>
                                    <p:anim calcmode="lin" valueType="num">
                                      <p:cBhvr additive="base">
                                        <p:cTn id="27" dur="500" fill="hold"/>
                                        <p:tgtEl>
                                          <p:spTgt spid="263171">
                                            <p:txEl>
                                              <p:pRg st="4" end="4"/>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263171">
                                            <p:txEl>
                                              <p:pRg st="4" end="4"/>
                                            </p:txEl>
                                          </p:spTgt>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263171">
                                            <p:txEl>
                                              <p:pRg st="5" end="5"/>
                                            </p:txEl>
                                          </p:spTgt>
                                        </p:tgtEl>
                                        <p:attrNameLst>
                                          <p:attrName>style.visibility</p:attrName>
                                        </p:attrNameLst>
                                      </p:cBhvr>
                                      <p:to>
                                        <p:strVal val="visible"/>
                                      </p:to>
                                    </p:set>
                                    <p:anim calcmode="lin" valueType="num">
                                      <p:cBhvr additive="base">
                                        <p:cTn id="31" dur="500" fill="hold"/>
                                        <p:tgtEl>
                                          <p:spTgt spid="263171">
                                            <p:txEl>
                                              <p:pRg st="5" end="5"/>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263171">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BAC25C14-FDBD-462C-8024-FBD2CA36D75B}"/>
              </a:ext>
            </a:extLst>
          </p:cNvPr>
          <p:cNvSpPr>
            <a:spLocks noGrp="1" noChangeArrowheads="1"/>
          </p:cNvSpPr>
          <p:nvPr>
            <p:ph type="title"/>
          </p:nvPr>
        </p:nvSpPr>
        <p:spPr/>
        <p:txBody>
          <a:bodyPr/>
          <a:lstStyle/>
          <a:p>
            <a:pPr algn="ctr" eaLnBrk="1" hangingPunct="1"/>
            <a:r>
              <a:rPr lang="en-US" altLang="nl-BE" sz="3200" dirty="0"/>
              <a:t>1.1) The EU as a Regional Actor</a:t>
            </a:r>
            <a:endParaRPr lang="en-GB" altLang="nl-BE" sz="3200" dirty="0"/>
          </a:p>
        </p:txBody>
      </p:sp>
      <p:sp>
        <p:nvSpPr>
          <p:cNvPr id="10243" name="Rectangle 3">
            <a:extLst>
              <a:ext uri="{FF2B5EF4-FFF2-40B4-BE49-F238E27FC236}">
                <a16:creationId xmlns:a16="http://schemas.microsoft.com/office/drawing/2014/main" id="{F9364008-2641-4C0C-BC1C-376658F20B5F}"/>
              </a:ext>
            </a:extLst>
          </p:cNvPr>
          <p:cNvSpPr>
            <a:spLocks noGrp="1" noChangeArrowheads="1"/>
          </p:cNvSpPr>
          <p:nvPr>
            <p:ph type="body" idx="1"/>
          </p:nvPr>
        </p:nvSpPr>
        <p:spPr/>
        <p:txBody>
          <a:bodyPr/>
          <a:lstStyle/>
          <a:p>
            <a:pPr lvl="1" eaLnBrk="1" hangingPunct="1"/>
            <a:r>
              <a:rPr lang="en-US" altLang="nl-BE" sz="2400" dirty="0"/>
              <a:t>Chameleon like:</a:t>
            </a:r>
          </a:p>
          <a:p>
            <a:pPr lvl="2" eaLnBrk="1" hangingPunct="1"/>
            <a:r>
              <a:rPr lang="en-US" altLang="nl-BE" sz="2000" dirty="0">
                <a:cs typeface="Arial" panose="020B0604020202020204" pitchFamily="34" charset="0"/>
              </a:rPr>
              <a:t>≠ Regional actor, based on WYSIWYG</a:t>
            </a:r>
          </a:p>
          <a:p>
            <a:pPr lvl="2" eaLnBrk="1" hangingPunct="1"/>
            <a:r>
              <a:rPr lang="en-US" altLang="nl-BE" sz="2000" dirty="0">
                <a:cs typeface="Arial" panose="020B0604020202020204" pitchFamily="34" charset="0"/>
              </a:rPr>
              <a:t>= evolving international organization </a:t>
            </a:r>
            <a:r>
              <a:rPr lang="en-US" altLang="nl-BE" sz="2000" i="1" dirty="0">
                <a:cs typeface="Arial" panose="020B0604020202020204" pitchFamily="34" charset="0"/>
              </a:rPr>
              <a:t>sui generis</a:t>
            </a:r>
          </a:p>
          <a:p>
            <a:pPr lvl="2" eaLnBrk="1" hangingPunct="1"/>
            <a:r>
              <a:rPr lang="nl-BE" altLang="nl-BE" sz="2000" dirty="0">
                <a:cs typeface="Arial" panose="020B0604020202020204" pitchFamily="34" charset="0"/>
              </a:rPr>
              <a:t>WYSIWYG should rather read </a:t>
            </a:r>
            <a:r>
              <a:rPr lang="nl-BE" altLang="nl-BE" sz="2000" dirty="0">
                <a:solidFill>
                  <a:srgbClr val="FF0000"/>
                </a:solidFill>
                <a:cs typeface="Arial" panose="020B0604020202020204" pitchFamily="34" charset="0"/>
              </a:rPr>
              <a:t>WYSIWYW</a:t>
            </a:r>
            <a:endParaRPr lang="en-US" altLang="nl-BE" sz="2000" dirty="0">
              <a:solidFill>
                <a:srgbClr val="FF0000"/>
              </a:solidFill>
              <a:cs typeface="Arial" panose="020B0604020202020204" pitchFamily="34" charset="0"/>
            </a:endParaRPr>
          </a:p>
          <a:p>
            <a:pPr lvl="3" eaLnBrk="1" hangingPunct="1">
              <a:buFontTx/>
              <a:buNone/>
            </a:pPr>
            <a:endParaRPr lang="en-US" altLang="nl-BE" sz="1600" dirty="0">
              <a:cs typeface="Arial" panose="020B0604020202020204" pitchFamily="34" charset="0"/>
            </a:endParaRPr>
          </a:p>
        </p:txBody>
      </p:sp>
      <p:sp>
        <p:nvSpPr>
          <p:cNvPr id="6" name="Right Arrow 5">
            <a:extLst>
              <a:ext uri="{FF2B5EF4-FFF2-40B4-BE49-F238E27FC236}">
                <a16:creationId xmlns:a16="http://schemas.microsoft.com/office/drawing/2014/main" id="{E42A74A2-7712-44F1-8E35-13B307B23453}"/>
              </a:ext>
            </a:extLst>
          </p:cNvPr>
          <p:cNvSpPr/>
          <p:nvPr/>
        </p:nvSpPr>
        <p:spPr bwMode="auto">
          <a:xfrm>
            <a:off x="603250" y="2781300"/>
            <a:ext cx="546100" cy="423863"/>
          </a:xfrm>
          <a:prstGeom prst="rightArrow">
            <a:avLst/>
          </a:prstGeom>
          <a:solidFill>
            <a:srgbClr val="FF0000"/>
          </a:solidFill>
          <a:ln>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anchor="ctr"/>
          <a:lstStyle/>
          <a:p>
            <a:pPr>
              <a:defRPr/>
            </a:pPr>
            <a:endParaRPr lang="en-US">
              <a:solidFill>
                <a:schemeClr val="tx1"/>
              </a:solidFill>
            </a:endParaRPr>
          </a:p>
        </p:txBody>
      </p:sp>
      <p:sp>
        <p:nvSpPr>
          <p:cNvPr id="7" name="Date Placeholder 3">
            <a:extLst>
              <a:ext uri="{FF2B5EF4-FFF2-40B4-BE49-F238E27FC236}">
                <a16:creationId xmlns:a16="http://schemas.microsoft.com/office/drawing/2014/main" id="{2BB6A0D5-9CA6-4AA0-A48F-98668E873FDA}"/>
              </a:ext>
            </a:extLst>
          </p:cNvPr>
          <p:cNvSpPr>
            <a:spLocks noGrp="1"/>
          </p:cNvSpPr>
          <p:nvPr>
            <p:ph type="dt" sz="quarter" idx="10"/>
          </p:nvPr>
        </p:nvSpPr>
        <p:spPr>
          <a:xfrm>
            <a:off x="-6350" y="6330950"/>
            <a:ext cx="2624138" cy="5270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5F604A"/>
                </a:solidFill>
                <a:latin typeface="Arial" panose="020B0604020202020204" pitchFamily="34" charset="0"/>
              </a:defRPr>
            </a:lvl1pPr>
            <a:lvl2pPr marL="742950" indent="-285750">
              <a:spcBef>
                <a:spcPct val="20000"/>
              </a:spcBef>
              <a:buChar char="–"/>
              <a:defRPr sz="2800">
                <a:solidFill>
                  <a:srgbClr val="5F604A"/>
                </a:solidFill>
                <a:latin typeface="Arial" panose="020B0604020202020204" pitchFamily="34" charset="0"/>
              </a:defRPr>
            </a:lvl2pPr>
            <a:lvl3pPr marL="1143000" indent="-228600">
              <a:spcBef>
                <a:spcPct val="20000"/>
              </a:spcBef>
              <a:buChar char="•"/>
              <a:defRPr sz="2400">
                <a:solidFill>
                  <a:srgbClr val="7F7358"/>
                </a:solidFill>
                <a:latin typeface="Arial" panose="020B0604020202020204" pitchFamily="34" charset="0"/>
              </a:defRPr>
            </a:lvl3pPr>
            <a:lvl4pPr marL="1600200" indent="-228600">
              <a:spcBef>
                <a:spcPct val="20000"/>
              </a:spcBef>
              <a:buChar char="–"/>
              <a:defRPr sz="2000">
                <a:solidFill>
                  <a:srgbClr val="7F7358"/>
                </a:solidFill>
                <a:latin typeface="Arial" panose="020B0604020202020204" pitchFamily="34" charset="0"/>
              </a:defRPr>
            </a:lvl4pPr>
            <a:lvl5pPr marL="2057400" indent="-228600">
              <a:spcBef>
                <a:spcPct val="20000"/>
              </a:spcBef>
              <a:buChar char="»"/>
              <a:defRPr sz="2000">
                <a:solidFill>
                  <a:srgbClr val="7F7358"/>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7F7358"/>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7F7358"/>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7F7358"/>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7F7358"/>
                </a:solidFill>
                <a:latin typeface="Arial" panose="020B0604020202020204" pitchFamily="34" charset="0"/>
              </a:defRPr>
            </a:lvl9pPr>
          </a:lstStyle>
          <a:p>
            <a:pPr>
              <a:spcBef>
                <a:spcPct val="0"/>
              </a:spcBef>
              <a:buFontTx/>
              <a:buNone/>
            </a:pPr>
            <a:r>
              <a:rPr lang="nl-BE" altLang="nl-BE" sz="1000" dirty="0">
                <a:solidFill>
                  <a:schemeClr val="bg1"/>
                </a:solidFill>
              </a:rPr>
              <a:t>Prof. Dr. Erik Franckx</a:t>
            </a:r>
          </a:p>
          <a:p>
            <a:pPr>
              <a:spcBef>
                <a:spcPct val="0"/>
              </a:spcBef>
              <a:buFontTx/>
              <a:buNone/>
            </a:pPr>
            <a:r>
              <a:rPr lang="nl-BE" altLang="nl-BE" sz="1000" dirty="0" err="1">
                <a:solidFill>
                  <a:schemeClr val="bg1"/>
                </a:solidFill>
              </a:rPr>
              <a:t>March</a:t>
            </a:r>
            <a:r>
              <a:rPr lang="nl-BE" altLang="nl-BE" sz="1000" dirty="0">
                <a:solidFill>
                  <a:schemeClr val="bg1"/>
                </a:solidFill>
              </a:rPr>
              <a:t> 10, 2020   |   pag. </a:t>
            </a:r>
            <a:fld id="{16FB71F3-BD7A-4F99-A536-DCC150164C74}" type="slidenum">
              <a:rPr lang="nl-BE" altLang="nl-BE" sz="1000" smtClean="0">
                <a:solidFill>
                  <a:schemeClr val="bg1"/>
                </a:solidFill>
              </a:rPr>
              <a:pPr>
                <a:spcBef>
                  <a:spcPct val="0"/>
                </a:spcBef>
                <a:buFontTx/>
                <a:buNone/>
              </a:pPr>
              <a:t>6</a:t>
            </a:fld>
            <a:endParaRPr lang="nl-BE" altLang="nl-BE" sz="1000" dirty="0">
              <a:solidFill>
                <a:schemeClr val="bg1"/>
              </a:solidFill>
            </a:endParaRPr>
          </a:p>
          <a:p>
            <a:pPr>
              <a:spcBef>
                <a:spcPct val="0"/>
              </a:spcBef>
              <a:buFontTx/>
              <a:buNone/>
            </a:pPr>
            <a:r>
              <a:rPr lang="en-US" altLang="nl-BE" sz="1000" dirty="0">
                <a:solidFill>
                  <a:schemeClr val="bg1"/>
                </a:solidFill>
              </a:rPr>
              <a:t>EU, IUU Fishing &amp; Vietnam</a:t>
            </a:r>
            <a:r>
              <a:rPr lang="nl-BE" altLang="nl-BE" sz="1000" dirty="0">
                <a:solidFill>
                  <a:schemeClr val="bg1"/>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243">
                                            <p:txEl>
                                              <p:pRg st="1" end="1"/>
                                            </p:txEl>
                                          </p:spTgt>
                                        </p:tgtEl>
                                        <p:attrNameLst>
                                          <p:attrName>style.visibility</p:attrName>
                                        </p:attrNameLst>
                                      </p:cBhvr>
                                      <p:to>
                                        <p:strVal val="visible"/>
                                      </p:to>
                                    </p:set>
                                    <p:anim calcmode="lin" valueType="num">
                                      <p:cBhvr additive="base">
                                        <p:cTn id="7" dur="500" fill="hold"/>
                                        <p:tgtEl>
                                          <p:spTgt spid="10243">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024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0243">
                                            <p:txEl>
                                              <p:pRg st="2" end="2"/>
                                            </p:txEl>
                                          </p:spTgt>
                                        </p:tgtEl>
                                        <p:attrNameLst>
                                          <p:attrName>style.visibility</p:attrName>
                                        </p:attrNameLst>
                                      </p:cBhvr>
                                      <p:to>
                                        <p:strVal val="visible"/>
                                      </p:to>
                                    </p:set>
                                    <p:anim calcmode="lin" valueType="num">
                                      <p:cBhvr additive="base">
                                        <p:cTn id="13" dur="500" fill="hold"/>
                                        <p:tgtEl>
                                          <p:spTgt spid="10243">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024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0243">
                                            <p:txEl>
                                              <p:pRg st="3" end="3"/>
                                            </p:txEl>
                                          </p:spTgt>
                                        </p:tgtEl>
                                        <p:attrNameLst>
                                          <p:attrName>style.visibility</p:attrName>
                                        </p:attrNameLst>
                                      </p:cBhvr>
                                      <p:to>
                                        <p:strVal val="visible"/>
                                      </p:to>
                                    </p:set>
                                    <p:anim calcmode="lin" valueType="num">
                                      <p:cBhvr additive="base">
                                        <p:cTn id="19" dur="500" fill="hold"/>
                                        <p:tgtEl>
                                          <p:spTgt spid="10243">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0243">
                                            <p:txEl>
                                              <p:pRg st="3" end="3"/>
                                            </p:txEl>
                                          </p:spTgt>
                                        </p:tgtEl>
                                        <p:attrNameLst>
                                          <p:attrName>ppt_y</p:attrName>
                                        </p:attrNameLst>
                                      </p:cBhvr>
                                      <p:tavLst>
                                        <p:tav tm="0">
                                          <p:val>
                                            <p:strVal val="#ppt_y"/>
                                          </p:val>
                                        </p:tav>
                                        <p:tav tm="100000">
                                          <p:val>
                                            <p:strVal val="#ppt_y"/>
                                          </p:val>
                                        </p:tav>
                                      </p:tavLst>
                                    </p:anim>
                                  </p:childTnLst>
                                </p:cTn>
                              </p:par>
                              <p:par>
                                <p:cTn id="21" presetID="15"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1000" fill="hold"/>
                                        <p:tgtEl>
                                          <p:spTgt spid="6"/>
                                        </p:tgtEl>
                                        <p:attrNameLst>
                                          <p:attrName>ppt_w</p:attrName>
                                        </p:attrNameLst>
                                      </p:cBhvr>
                                      <p:tavLst>
                                        <p:tav tm="0">
                                          <p:val>
                                            <p:fltVal val="0"/>
                                          </p:val>
                                        </p:tav>
                                        <p:tav tm="100000">
                                          <p:val>
                                            <p:strVal val="#ppt_w"/>
                                          </p:val>
                                        </p:tav>
                                      </p:tavLst>
                                    </p:anim>
                                    <p:anim calcmode="lin" valueType="num">
                                      <p:cBhvr>
                                        <p:cTn id="24" dur="1000" fill="hold"/>
                                        <p:tgtEl>
                                          <p:spTgt spid="6"/>
                                        </p:tgtEl>
                                        <p:attrNameLst>
                                          <p:attrName>ppt_h</p:attrName>
                                        </p:attrNameLst>
                                      </p:cBhvr>
                                      <p:tavLst>
                                        <p:tav tm="0">
                                          <p:val>
                                            <p:fltVal val="0"/>
                                          </p:val>
                                        </p:tav>
                                        <p:tav tm="100000">
                                          <p:val>
                                            <p:strVal val="#ppt_h"/>
                                          </p:val>
                                        </p:tav>
                                      </p:tavLst>
                                    </p:anim>
                                    <p:anim calcmode="lin" valueType="num">
                                      <p:cBhvr>
                                        <p:cTn id="25"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3891" name="Rectangle 3">
            <a:extLst>
              <a:ext uri="{FF2B5EF4-FFF2-40B4-BE49-F238E27FC236}">
                <a16:creationId xmlns:a16="http://schemas.microsoft.com/office/drawing/2014/main" id="{D248012F-04AC-4860-8B14-F0D6DEA40AD9}"/>
              </a:ext>
            </a:extLst>
          </p:cNvPr>
          <p:cNvSpPr>
            <a:spLocks noGrp="1" noChangeArrowheads="1"/>
          </p:cNvSpPr>
          <p:nvPr>
            <p:ph type="body" idx="1"/>
          </p:nvPr>
        </p:nvSpPr>
        <p:spPr>
          <a:xfrm>
            <a:off x="685800" y="1651000"/>
            <a:ext cx="8458200" cy="4584700"/>
          </a:xfrm>
        </p:spPr>
        <p:txBody>
          <a:bodyPr/>
          <a:lstStyle/>
          <a:p>
            <a:pPr lvl="1" eaLnBrk="1" hangingPunct="1"/>
            <a:r>
              <a:rPr lang="en-GB" altLang="nl-BE" dirty="0"/>
              <a:t>Articles 32-38 of the 1958 Rome Treaty </a:t>
            </a:r>
          </a:p>
          <a:p>
            <a:pPr lvl="2" eaLnBrk="1" hangingPunct="1"/>
            <a:r>
              <a:rPr lang="en-GB" altLang="nl-BE" dirty="0"/>
              <a:t> Common market rules apply to fishery products</a:t>
            </a:r>
          </a:p>
          <a:p>
            <a:pPr lvl="1" eaLnBrk="1" hangingPunct="1"/>
            <a:r>
              <a:rPr lang="en-GB" altLang="nl-BE" dirty="0"/>
              <a:t>On the EU agenda since 1964</a:t>
            </a:r>
          </a:p>
          <a:p>
            <a:pPr lvl="1" eaLnBrk="1" hangingPunct="1"/>
            <a:r>
              <a:rPr lang="en-GB" altLang="nl-BE" dirty="0"/>
              <a:t>Article 37 EC Treaty is now formal legal basis of the CFP</a:t>
            </a:r>
          </a:p>
          <a:p>
            <a:pPr lvl="2" eaLnBrk="1" hangingPunct="1"/>
            <a:r>
              <a:rPr lang="en-GB" altLang="nl-BE" dirty="0"/>
              <a:t>Main focus is on agricultural policy</a:t>
            </a:r>
          </a:p>
          <a:p>
            <a:pPr lvl="2" eaLnBrk="1" hangingPunct="1"/>
            <a:r>
              <a:rPr lang="en-GB" altLang="nl-BE" dirty="0"/>
              <a:t>Gives the European Council broad discretionary power</a:t>
            </a:r>
          </a:p>
          <a:p>
            <a:pPr lvl="2" eaLnBrk="1" hangingPunct="1"/>
            <a:r>
              <a:rPr lang="en-GB" altLang="nl-BE" dirty="0"/>
              <a:t>Limited means to oppose decisions, e.g. Court of Justice</a:t>
            </a:r>
          </a:p>
          <a:p>
            <a:pPr lvl="2" eaLnBrk="1" hangingPunct="1"/>
            <a:endParaRPr lang="en-US" altLang="nl-BE" dirty="0"/>
          </a:p>
        </p:txBody>
      </p:sp>
      <p:pic>
        <p:nvPicPr>
          <p:cNvPr id="2" name="Afbeelding 1">
            <a:extLst>
              <a:ext uri="{FF2B5EF4-FFF2-40B4-BE49-F238E27FC236}">
                <a16:creationId xmlns:a16="http://schemas.microsoft.com/office/drawing/2014/main" id="{8748E1A3-B950-44D2-94EB-FCFA79A3434B}"/>
              </a:ext>
            </a:extLst>
          </p:cNvPr>
          <p:cNvPicPr>
            <a:picLocks noChangeAspect="1"/>
          </p:cNvPicPr>
          <p:nvPr/>
        </p:nvPicPr>
        <p:blipFill>
          <a:blip r:embed="rId3"/>
          <a:stretch>
            <a:fillRect/>
          </a:stretch>
        </p:blipFill>
        <p:spPr>
          <a:xfrm>
            <a:off x="2857105" y="0"/>
            <a:ext cx="6267231" cy="1609483"/>
          </a:xfrm>
          <a:prstGeom prst="rect">
            <a:avLst/>
          </a:prstGeom>
        </p:spPr>
      </p:pic>
      <p:sp>
        <p:nvSpPr>
          <p:cNvPr id="7" name="Date Placeholder 3">
            <a:extLst>
              <a:ext uri="{FF2B5EF4-FFF2-40B4-BE49-F238E27FC236}">
                <a16:creationId xmlns:a16="http://schemas.microsoft.com/office/drawing/2014/main" id="{0B0D1E76-3C2F-4250-A0A2-D19E361D5335}"/>
              </a:ext>
            </a:extLst>
          </p:cNvPr>
          <p:cNvSpPr>
            <a:spLocks noGrp="1"/>
          </p:cNvSpPr>
          <p:nvPr>
            <p:ph type="dt" sz="quarter" idx="10"/>
          </p:nvPr>
        </p:nvSpPr>
        <p:spPr>
          <a:xfrm>
            <a:off x="-6350" y="6330950"/>
            <a:ext cx="2624138" cy="5270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5F604A"/>
                </a:solidFill>
                <a:latin typeface="Arial" panose="020B0604020202020204" pitchFamily="34" charset="0"/>
              </a:defRPr>
            </a:lvl1pPr>
            <a:lvl2pPr marL="742950" indent="-285750">
              <a:spcBef>
                <a:spcPct val="20000"/>
              </a:spcBef>
              <a:buChar char="–"/>
              <a:defRPr sz="2800">
                <a:solidFill>
                  <a:srgbClr val="5F604A"/>
                </a:solidFill>
                <a:latin typeface="Arial" panose="020B0604020202020204" pitchFamily="34" charset="0"/>
              </a:defRPr>
            </a:lvl2pPr>
            <a:lvl3pPr marL="1143000" indent="-228600">
              <a:spcBef>
                <a:spcPct val="20000"/>
              </a:spcBef>
              <a:buChar char="•"/>
              <a:defRPr sz="2400">
                <a:solidFill>
                  <a:srgbClr val="7F7358"/>
                </a:solidFill>
                <a:latin typeface="Arial" panose="020B0604020202020204" pitchFamily="34" charset="0"/>
              </a:defRPr>
            </a:lvl3pPr>
            <a:lvl4pPr marL="1600200" indent="-228600">
              <a:spcBef>
                <a:spcPct val="20000"/>
              </a:spcBef>
              <a:buChar char="–"/>
              <a:defRPr sz="2000">
                <a:solidFill>
                  <a:srgbClr val="7F7358"/>
                </a:solidFill>
                <a:latin typeface="Arial" panose="020B0604020202020204" pitchFamily="34" charset="0"/>
              </a:defRPr>
            </a:lvl4pPr>
            <a:lvl5pPr marL="2057400" indent="-228600">
              <a:spcBef>
                <a:spcPct val="20000"/>
              </a:spcBef>
              <a:buChar char="»"/>
              <a:defRPr sz="2000">
                <a:solidFill>
                  <a:srgbClr val="7F7358"/>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7F7358"/>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7F7358"/>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7F7358"/>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7F7358"/>
                </a:solidFill>
                <a:latin typeface="Arial" panose="020B0604020202020204" pitchFamily="34" charset="0"/>
              </a:defRPr>
            </a:lvl9pPr>
          </a:lstStyle>
          <a:p>
            <a:pPr>
              <a:spcBef>
                <a:spcPct val="0"/>
              </a:spcBef>
              <a:buFontTx/>
              <a:buNone/>
            </a:pPr>
            <a:r>
              <a:rPr lang="nl-BE" altLang="nl-BE" sz="1000" dirty="0">
                <a:solidFill>
                  <a:schemeClr val="bg1"/>
                </a:solidFill>
              </a:rPr>
              <a:t>Prof. Dr. Erik Franckx</a:t>
            </a:r>
          </a:p>
          <a:p>
            <a:pPr>
              <a:spcBef>
                <a:spcPct val="0"/>
              </a:spcBef>
              <a:buFontTx/>
              <a:buNone/>
            </a:pPr>
            <a:r>
              <a:rPr lang="nl-BE" altLang="nl-BE" sz="1000" dirty="0" err="1">
                <a:solidFill>
                  <a:schemeClr val="bg1"/>
                </a:solidFill>
              </a:rPr>
              <a:t>March</a:t>
            </a:r>
            <a:r>
              <a:rPr lang="nl-BE" altLang="nl-BE" sz="1000" dirty="0">
                <a:solidFill>
                  <a:schemeClr val="bg1"/>
                </a:solidFill>
              </a:rPr>
              <a:t> 10, 2020   |   pag. </a:t>
            </a:r>
            <a:fld id="{16FB71F3-BD7A-4F99-A536-DCC150164C74}" type="slidenum">
              <a:rPr lang="nl-BE" altLang="nl-BE" sz="1000" smtClean="0">
                <a:solidFill>
                  <a:schemeClr val="bg1"/>
                </a:solidFill>
              </a:rPr>
              <a:pPr>
                <a:spcBef>
                  <a:spcPct val="0"/>
                </a:spcBef>
                <a:buFontTx/>
                <a:buNone/>
              </a:pPr>
              <a:t>7</a:t>
            </a:fld>
            <a:endParaRPr lang="nl-BE" altLang="nl-BE" sz="1000" dirty="0">
              <a:solidFill>
                <a:schemeClr val="bg1"/>
              </a:solidFill>
            </a:endParaRPr>
          </a:p>
          <a:p>
            <a:pPr>
              <a:spcBef>
                <a:spcPct val="0"/>
              </a:spcBef>
              <a:buFontTx/>
              <a:buNone/>
            </a:pPr>
            <a:r>
              <a:rPr lang="en-US" altLang="nl-BE" sz="1000" dirty="0">
                <a:solidFill>
                  <a:schemeClr val="bg1"/>
                </a:solidFill>
              </a:rPr>
              <a:t>EU, IUU Fishing &amp; Vietnam</a:t>
            </a:r>
            <a:r>
              <a:rPr lang="nl-BE" altLang="nl-BE" sz="1000" dirty="0">
                <a:solidFill>
                  <a:schemeClr val="bg1"/>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293891">
                                            <p:txEl>
                                              <p:pRg st="1" end="1"/>
                                            </p:txEl>
                                          </p:spTgt>
                                        </p:tgtEl>
                                        <p:attrNameLst>
                                          <p:attrName>style.visibility</p:attrName>
                                        </p:attrNameLst>
                                      </p:cBhvr>
                                      <p:to>
                                        <p:strVal val="visible"/>
                                      </p:to>
                                    </p:set>
                                    <p:anim calcmode="lin" valueType="num">
                                      <p:cBhvr additive="base">
                                        <p:cTn id="7" dur="500" fill="hold"/>
                                        <p:tgtEl>
                                          <p:spTgt spid="293891">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9389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293891">
                                            <p:txEl>
                                              <p:pRg st="2" end="2"/>
                                            </p:txEl>
                                          </p:spTgt>
                                        </p:tgtEl>
                                        <p:attrNameLst>
                                          <p:attrName>style.visibility</p:attrName>
                                        </p:attrNameLst>
                                      </p:cBhvr>
                                      <p:to>
                                        <p:strVal val="visible"/>
                                      </p:to>
                                    </p:set>
                                    <p:anim calcmode="lin" valueType="num">
                                      <p:cBhvr additive="base">
                                        <p:cTn id="13" dur="500" fill="hold"/>
                                        <p:tgtEl>
                                          <p:spTgt spid="293891">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9389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293891">
                                            <p:txEl>
                                              <p:pRg st="3" end="3"/>
                                            </p:txEl>
                                          </p:spTgt>
                                        </p:tgtEl>
                                        <p:attrNameLst>
                                          <p:attrName>style.visibility</p:attrName>
                                        </p:attrNameLst>
                                      </p:cBhvr>
                                      <p:to>
                                        <p:strVal val="visible"/>
                                      </p:to>
                                    </p:set>
                                    <p:anim calcmode="lin" valueType="num">
                                      <p:cBhvr additive="base">
                                        <p:cTn id="19" dur="500" fill="hold"/>
                                        <p:tgtEl>
                                          <p:spTgt spid="293891">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9389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293891">
                                            <p:txEl>
                                              <p:pRg st="4" end="4"/>
                                            </p:txEl>
                                          </p:spTgt>
                                        </p:tgtEl>
                                        <p:attrNameLst>
                                          <p:attrName>style.visibility</p:attrName>
                                        </p:attrNameLst>
                                      </p:cBhvr>
                                      <p:to>
                                        <p:strVal val="visible"/>
                                      </p:to>
                                    </p:set>
                                    <p:anim calcmode="lin" valueType="num">
                                      <p:cBhvr additive="base">
                                        <p:cTn id="25" dur="500" fill="hold"/>
                                        <p:tgtEl>
                                          <p:spTgt spid="293891">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93891">
                                            <p:txEl>
                                              <p:pRg st="4" end="4"/>
                                            </p:txEl>
                                          </p:spTgt>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293891">
                                            <p:txEl>
                                              <p:pRg st="5" end="5"/>
                                            </p:txEl>
                                          </p:spTgt>
                                        </p:tgtEl>
                                        <p:attrNameLst>
                                          <p:attrName>style.visibility</p:attrName>
                                        </p:attrNameLst>
                                      </p:cBhvr>
                                      <p:to>
                                        <p:strVal val="visible"/>
                                      </p:to>
                                    </p:set>
                                    <p:anim calcmode="lin" valueType="num">
                                      <p:cBhvr additive="base">
                                        <p:cTn id="29" dur="500" fill="hold"/>
                                        <p:tgtEl>
                                          <p:spTgt spid="293891">
                                            <p:txEl>
                                              <p:pRg st="5" end="5"/>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293891">
                                            <p:txEl>
                                              <p:pRg st="5" end="5"/>
                                            </p:txEl>
                                          </p:spTgt>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0"/>
                                  </p:stCondLst>
                                  <p:childTnLst>
                                    <p:set>
                                      <p:cBhvr>
                                        <p:cTn id="32" dur="1" fill="hold">
                                          <p:stCondLst>
                                            <p:cond delay="0"/>
                                          </p:stCondLst>
                                        </p:cTn>
                                        <p:tgtEl>
                                          <p:spTgt spid="293891">
                                            <p:txEl>
                                              <p:pRg st="6" end="6"/>
                                            </p:txEl>
                                          </p:spTgt>
                                        </p:tgtEl>
                                        <p:attrNameLst>
                                          <p:attrName>style.visibility</p:attrName>
                                        </p:attrNameLst>
                                      </p:cBhvr>
                                      <p:to>
                                        <p:strVal val="visible"/>
                                      </p:to>
                                    </p:set>
                                    <p:anim calcmode="lin" valueType="num">
                                      <p:cBhvr additive="base">
                                        <p:cTn id="33" dur="500" fill="hold"/>
                                        <p:tgtEl>
                                          <p:spTgt spid="293891">
                                            <p:txEl>
                                              <p:pRg st="6" end="6"/>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293891">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a:extLst>
              <a:ext uri="{FF2B5EF4-FFF2-40B4-BE49-F238E27FC236}">
                <a16:creationId xmlns:a16="http://schemas.microsoft.com/office/drawing/2014/main" id="{F0A4AC4C-F838-4335-88EA-0613F01283BD}"/>
              </a:ext>
            </a:extLst>
          </p:cNvPr>
          <p:cNvSpPr>
            <a:spLocks noGrp="1" noChangeArrowheads="1"/>
          </p:cNvSpPr>
          <p:nvPr>
            <p:ph type="body" idx="1"/>
          </p:nvPr>
        </p:nvSpPr>
        <p:spPr/>
        <p:txBody>
          <a:bodyPr/>
          <a:lstStyle/>
          <a:p>
            <a:pPr eaLnBrk="1" hangingPunct="1"/>
            <a:endParaRPr lang="en-GB" altLang="nl-BE"/>
          </a:p>
        </p:txBody>
      </p:sp>
      <p:sp>
        <p:nvSpPr>
          <p:cNvPr id="292868" name="AutoShape 4">
            <a:extLst>
              <a:ext uri="{FF2B5EF4-FFF2-40B4-BE49-F238E27FC236}">
                <a16:creationId xmlns:a16="http://schemas.microsoft.com/office/drawing/2014/main" id="{8A223B34-EA9F-4977-B1BF-74156A98E3DE}"/>
              </a:ext>
            </a:extLst>
          </p:cNvPr>
          <p:cNvSpPr>
            <a:spLocks noChangeArrowheads="1"/>
          </p:cNvSpPr>
          <p:nvPr/>
        </p:nvSpPr>
        <p:spPr bwMode="auto">
          <a:xfrm>
            <a:off x="457200" y="1752600"/>
            <a:ext cx="2667000" cy="1600200"/>
          </a:xfrm>
          <a:prstGeom prst="flowChartDocument">
            <a:avLst/>
          </a:prstGeom>
          <a:solidFill>
            <a:schemeClr val="accent1"/>
          </a:solidFill>
          <a:ln w="9525">
            <a:solidFill>
              <a:schemeClr val="tx1"/>
            </a:solidFill>
            <a:miter lim="800000"/>
            <a:headEnd/>
            <a:tailEnd/>
          </a:ln>
        </p:spPr>
        <p:txBody>
          <a:bodyPr wrap="none" anchor="ctr"/>
          <a:lstStyle>
            <a:lvl1pPr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eaLnBrk="0" fontAlgn="base" hangingPunct="0">
              <a:spcBef>
                <a:spcPct val="0"/>
              </a:spcBef>
              <a:spcAft>
                <a:spcPct val="0"/>
              </a:spcAft>
              <a:defRPr sz="4400">
                <a:solidFill>
                  <a:schemeClr val="tx2"/>
                </a:solidFill>
                <a:latin typeface="Arial" panose="020B0604020202020204" pitchFamily="34" charset="0"/>
              </a:defRPr>
            </a:lvl6pPr>
            <a:lvl7pPr marL="2971800" indent="-228600" eaLnBrk="0" fontAlgn="base" hangingPunct="0">
              <a:spcBef>
                <a:spcPct val="0"/>
              </a:spcBef>
              <a:spcAft>
                <a:spcPct val="0"/>
              </a:spcAft>
              <a:defRPr sz="4400">
                <a:solidFill>
                  <a:schemeClr val="tx2"/>
                </a:solidFill>
                <a:latin typeface="Arial" panose="020B0604020202020204" pitchFamily="34" charset="0"/>
              </a:defRPr>
            </a:lvl7pPr>
            <a:lvl8pPr marL="3429000" indent="-228600" eaLnBrk="0" fontAlgn="base" hangingPunct="0">
              <a:spcBef>
                <a:spcPct val="0"/>
              </a:spcBef>
              <a:spcAft>
                <a:spcPct val="0"/>
              </a:spcAft>
              <a:defRPr sz="4400">
                <a:solidFill>
                  <a:schemeClr val="tx2"/>
                </a:solidFill>
                <a:latin typeface="Arial" panose="020B0604020202020204" pitchFamily="34" charset="0"/>
              </a:defRPr>
            </a:lvl8pPr>
            <a:lvl9pPr marL="3886200" indent="-228600" eaLnBrk="0" fontAlgn="base" hangingPunct="0">
              <a:spcBef>
                <a:spcPct val="0"/>
              </a:spcBef>
              <a:spcAft>
                <a:spcPct val="0"/>
              </a:spcAft>
              <a:defRPr sz="4400">
                <a:solidFill>
                  <a:schemeClr val="tx2"/>
                </a:solidFill>
                <a:latin typeface="Arial" panose="020B0604020202020204" pitchFamily="34" charset="0"/>
              </a:defRPr>
            </a:lvl9pPr>
          </a:lstStyle>
          <a:p>
            <a:pPr algn="ctr"/>
            <a:r>
              <a:rPr lang="nl-NL" altLang="nl-BE" sz="2400">
                <a:solidFill>
                  <a:schemeClr val="tx1"/>
                </a:solidFill>
                <a:latin typeface="Times New Roman" panose="02020603050405020304" pitchFamily="18" charset="0"/>
              </a:rPr>
              <a:t>1957 Treaty of Rome</a:t>
            </a:r>
          </a:p>
        </p:txBody>
      </p:sp>
      <p:sp>
        <p:nvSpPr>
          <p:cNvPr id="292869" name="AutoShape 5">
            <a:extLst>
              <a:ext uri="{FF2B5EF4-FFF2-40B4-BE49-F238E27FC236}">
                <a16:creationId xmlns:a16="http://schemas.microsoft.com/office/drawing/2014/main" id="{4651A87D-9B57-47CF-9550-749FADD0F400}"/>
              </a:ext>
            </a:extLst>
          </p:cNvPr>
          <p:cNvSpPr>
            <a:spLocks noChangeArrowheads="1"/>
          </p:cNvSpPr>
          <p:nvPr/>
        </p:nvSpPr>
        <p:spPr bwMode="auto">
          <a:xfrm>
            <a:off x="3733800" y="3352800"/>
            <a:ext cx="5410200" cy="1905000"/>
          </a:xfrm>
          <a:prstGeom prst="flowChartMultidocument">
            <a:avLst/>
          </a:prstGeom>
          <a:solidFill>
            <a:schemeClr val="accent1"/>
          </a:solidFill>
          <a:ln w="9525">
            <a:solidFill>
              <a:schemeClr val="tx1"/>
            </a:solidFill>
            <a:miter lim="800000"/>
            <a:headEnd/>
            <a:tailEnd/>
          </a:ln>
        </p:spPr>
        <p:txBody>
          <a:bodyPr wrap="none" anchor="ctr"/>
          <a:lstStyle>
            <a:lvl1pPr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eaLnBrk="0" fontAlgn="base" hangingPunct="0">
              <a:spcBef>
                <a:spcPct val="0"/>
              </a:spcBef>
              <a:spcAft>
                <a:spcPct val="0"/>
              </a:spcAft>
              <a:defRPr sz="4400">
                <a:solidFill>
                  <a:schemeClr val="tx2"/>
                </a:solidFill>
                <a:latin typeface="Arial" panose="020B0604020202020204" pitchFamily="34" charset="0"/>
              </a:defRPr>
            </a:lvl6pPr>
            <a:lvl7pPr marL="2971800" indent="-228600" eaLnBrk="0" fontAlgn="base" hangingPunct="0">
              <a:spcBef>
                <a:spcPct val="0"/>
              </a:spcBef>
              <a:spcAft>
                <a:spcPct val="0"/>
              </a:spcAft>
              <a:defRPr sz="4400">
                <a:solidFill>
                  <a:schemeClr val="tx2"/>
                </a:solidFill>
                <a:latin typeface="Arial" panose="020B0604020202020204" pitchFamily="34" charset="0"/>
              </a:defRPr>
            </a:lvl7pPr>
            <a:lvl8pPr marL="3429000" indent="-228600" eaLnBrk="0" fontAlgn="base" hangingPunct="0">
              <a:spcBef>
                <a:spcPct val="0"/>
              </a:spcBef>
              <a:spcAft>
                <a:spcPct val="0"/>
              </a:spcAft>
              <a:defRPr sz="4400">
                <a:solidFill>
                  <a:schemeClr val="tx2"/>
                </a:solidFill>
                <a:latin typeface="Arial" panose="020B0604020202020204" pitchFamily="34" charset="0"/>
              </a:defRPr>
            </a:lvl8pPr>
            <a:lvl9pPr marL="3886200" indent="-228600" eaLnBrk="0" fontAlgn="base" hangingPunct="0">
              <a:spcBef>
                <a:spcPct val="0"/>
              </a:spcBef>
              <a:spcAft>
                <a:spcPct val="0"/>
              </a:spcAft>
              <a:defRPr sz="4400">
                <a:solidFill>
                  <a:schemeClr val="tx2"/>
                </a:solidFill>
                <a:latin typeface="Arial" panose="020B0604020202020204" pitchFamily="34" charset="0"/>
              </a:defRPr>
            </a:lvl9pPr>
          </a:lstStyle>
          <a:p>
            <a:pPr algn="ctr"/>
            <a:r>
              <a:rPr lang="nl-NL" altLang="nl-BE" sz="2400">
                <a:solidFill>
                  <a:schemeClr val="tx1"/>
                </a:solidFill>
                <a:latin typeface="Times New Roman" panose="02020603050405020304" pitchFamily="18" charset="0"/>
              </a:rPr>
              <a:t>Secondary rules</a:t>
            </a:r>
          </a:p>
        </p:txBody>
      </p:sp>
      <p:sp>
        <p:nvSpPr>
          <p:cNvPr id="292870" name="AutoShape 6">
            <a:extLst>
              <a:ext uri="{FF2B5EF4-FFF2-40B4-BE49-F238E27FC236}">
                <a16:creationId xmlns:a16="http://schemas.microsoft.com/office/drawing/2014/main" id="{81F8F386-7F46-4BC1-935B-C2B89785D07F}"/>
              </a:ext>
            </a:extLst>
          </p:cNvPr>
          <p:cNvSpPr>
            <a:spLocks noChangeArrowheads="1"/>
          </p:cNvSpPr>
          <p:nvPr/>
        </p:nvSpPr>
        <p:spPr bwMode="auto">
          <a:xfrm>
            <a:off x="304800" y="4038600"/>
            <a:ext cx="2971800" cy="1295400"/>
          </a:xfrm>
          <a:prstGeom prst="flowChartDecision">
            <a:avLst/>
          </a:prstGeom>
          <a:solidFill>
            <a:schemeClr val="accent1"/>
          </a:solidFill>
          <a:ln w="9525">
            <a:solidFill>
              <a:schemeClr val="tx1"/>
            </a:solidFill>
            <a:miter lim="800000"/>
            <a:headEnd/>
            <a:tailEnd/>
          </a:ln>
        </p:spPr>
        <p:txBody>
          <a:bodyPr wrap="none" anchor="ctr"/>
          <a:lstStyle>
            <a:lvl1pPr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eaLnBrk="0" fontAlgn="base" hangingPunct="0">
              <a:spcBef>
                <a:spcPct val="0"/>
              </a:spcBef>
              <a:spcAft>
                <a:spcPct val="0"/>
              </a:spcAft>
              <a:defRPr sz="4400">
                <a:solidFill>
                  <a:schemeClr val="tx2"/>
                </a:solidFill>
                <a:latin typeface="Arial" panose="020B0604020202020204" pitchFamily="34" charset="0"/>
              </a:defRPr>
            </a:lvl6pPr>
            <a:lvl7pPr marL="2971800" indent="-228600" eaLnBrk="0" fontAlgn="base" hangingPunct="0">
              <a:spcBef>
                <a:spcPct val="0"/>
              </a:spcBef>
              <a:spcAft>
                <a:spcPct val="0"/>
              </a:spcAft>
              <a:defRPr sz="4400">
                <a:solidFill>
                  <a:schemeClr val="tx2"/>
                </a:solidFill>
                <a:latin typeface="Arial" panose="020B0604020202020204" pitchFamily="34" charset="0"/>
              </a:defRPr>
            </a:lvl7pPr>
            <a:lvl8pPr marL="3429000" indent="-228600" eaLnBrk="0" fontAlgn="base" hangingPunct="0">
              <a:spcBef>
                <a:spcPct val="0"/>
              </a:spcBef>
              <a:spcAft>
                <a:spcPct val="0"/>
              </a:spcAft>
              <a:defRPr sz="4400">
                <a:solidFill>
                  <a:schemeClr val="tx2"/>
                </a:solidFill>
                <a:latin typeface="Arial" panose="020B0604020202020204" pitchFamily="34" charset="0"/>
              </a:defRPr>
            </a:lvl8pPr>
            <a:lvl9pPr marL="3886200" indent="-228600" eaLnBrk="0" fontAlgn="base" hangingPunct="0">
              <a:spcBef>
                <a:spcPct val="0"/>
              </a:spcBef>
              <a:spcAft>
                <a:spcPct val="0"/>
              </a:spcAft>
              <a:defRPr sz="4400">
                <a:solidFill>
                  <a:schemeClr val="tx2"/>
                </a:solidFill>
                <a:latin typeface="Arial" panose="020B0604020202020204" pitchFamily="34" charset="0"/>
              </a:defRPr>
            </a:lvl9pPr>
          </a:lstStyle>
          <a:p>
            <a:pPr algn="ctr"/>
            <a:r>
              <a:rPr lang="nl-NL" altLang="nl-BE" sz="2400">
                <a:solidFill>
                  <a:schemeClr val="tx1"/>
                </a:solidFill>
                <a:latin typeface="Times New Roman" panose="02020603050405020304" pitchFamily="18" charset="0"/>
              </a:rPr>
              <a:t>Procedure</a:t>
            </a:r>
          </a:p>
        </p:txBody>
      </p:sp>
      <p:sp>
        <p:nvSpPr>
          <p:cNvPr id="292871" name="AutoShape 7">
            <a:extLst>
              <a:ext uri="{FF2B5EF4-FFF2-40B4-BE49-F238E27FC236}">
                <a16:creationId xmlns:a16="http://schemas.microsoft.com/office/drawing/2014/main" id="{F8FF7FDD-E5F3-415A-8030-BAD560C99117}"/>
              </a:ext>
            </a:extLst>
          </p:cNvPr>
          <p:cNvSpPr>
            <a:spLocks noChangeArrowheads="1"/>
          </p:cNvSpPr>
          <p:nvPr/>
        </p:nvSpPr>
        <p:spPr bwMode="auto">
          <a:xfrm>
            <a:off x="1600200" y="3352800"/>
            <a:ext cx="381000" cy="609600"/>
          </a:xfrm>
          <a:prstGeom prst="downArrow">
            <a:avLst>
              <a:gd name="adj1" fmla="val 50000"/>
              <a:gd name="adj2" fmla="val 40000"/>
            </a:avLst>
          </a:prstGeom>
          <a:solidFill>
            <a:schemeClr val="accent1"/>
          </a:solidFill>
          <a:ln w="9525">
            <a:solidFill>
              <a:schemeClr val="tx1"/>
            </a:solidFill>
            <a:miter lim="800000"/>
            <a:headEnd/>
            <a:tailEnd/>
          </a:ln>
        </p:spPr>
        <p:txBody>
          <a:bodyPr wrap="none" anchor="ctr"/>
          <a:lstStyle>
            <a:lvl1pPr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eaLnBrk="0" fontAlgn="base" hangingPunct="0">
              <a:spcBef>
                <a:spcPct val="0"/>
              </a:spcBef>
              <a:spcAft>
                <a:spcPct val="0"/>
              </a:spcAft>
              <a:defRPr sz="4400">
                <a:solidFill>
                  <a:schemeClr val="tx2"/>
                </a:solidFill>
                <a:latin typeface="Arial" panose="020B0604020202020204" pitchFamily="34" charset="0"/>
              </a:defRPr>
            </a:lvl6pPr>
            <a:lvl7pPr marL="2971800" indent="-228600" eaLnBrk="0" fontAlgn="base" hangingPunct="0">
              <a:spcBef>
                <a:spcPct val="0"/>
              </a:spcBef>
              <a:spcAft>
                <a:spcPct val="0"/>
              </a:spcAft>
              <a:defRPr sz="4400">
                <a:solidFill>
                  <a:schemeClr val="tx2"/>
                </a:solidFill>
                <a:latin typeface="Arial" panose="020B0604020202020204" pitchFamily="34" charset="0"/>
              </a:defRPr>
            </a:lvl7pPr>
            <a:lvl8pPr marL="3429000" indent="-228600" eaLnBrk="0" fontAlgn="base" hangingPunct="0">
              <a:spcBef>
                <a:spcPct val="0"/>
              </a:spcBef>
              <a:spcAft>
                <a:spcPct val="0"/>
              </a:spcAft>
              <a:defRPr sz="4400">
                <a:solidFill>
                  <a:schemeClr val="tx2"/>
                </a:solidFill>
                <a:latin typeface="Arial" panose="020B0604020202020204" pitchFamily="34" charset="0"/>
              </a:defRPr>
            </a:lvl8pPr>
            <a:lvl9pPr marL="3886200" indent="-228600" eaLnBrk="0" fontAlgn="base" hangingPunct="0">
              <a:spcBef>
                <a:spcPct val="0"/>
              </a:spcBef>
              <a:spcAft>
                <a:spcPct val="0"/>
              </a:spcAft>
              <a:defRPr sz="4400">
                <a:solidFill>
                  <a:schemeClr val="tx2"/>
                </a:solidFill>
                <a:latin typeface="Arial" panose="020B0604020202020204" pitchFamily="34" charset="0"/>
              </a:defRPr>
            </a:lvl9pPr>
          </a:lstStyle>
          <a:p>
            <a:pPr eaLnBrk="1" hangingPunct="1"/>
            <a:endParaRPr lang="en-US" altLang="nl-BE"/>
          </a:p>
        </p:txBody>
      </p:sp>
      <p:sp>
        <p:nvSpPr>
          <p:cNvPr id="292872" name="AutoShape 8">
            <a:extLst>
              <a:ext uri="{FF2B5EF4-FFF2-40B4-BE49-F238E27FC236}">
                <a16:creationId xmlns:a16="http://schemas.microsoft.com/office/drawing/2014/main" id="{3881A7F5-DF46-40F2-AECB-8A86AA23F454}"/>
              </a:ext>
            </a:extLst>
          </p:cNvPr>
          <p:cNvSpPr>
            <a:spLocks noChangeArrowheads="1"/>
          </p:cNvSpPr>
          <p:nvPr/>
        </p:nvSpPr>
        <p:spPr bwMode="auto">
          <a:xfrm>
            <a:off x="1600200" y="5562600"/>
            <a:ext cx="5257800" cy="533400"/>
          </a:xfrm>
          <a:prstGeom prst="curvedUpArrow">
            <a:avLst>
              <a:gd name="adj1" fmla="val 197143"/>
              <a:gd name="adj2" fmla="val 394286"/>
              <a:gd name="adj3" fmla="val 33333"/>
            </a:avLst>
          </a:prstGeom>
          <a:solidFill>
            <a:schemeClr val="accent1"/>
          </a:solidFill>
          <a:ln w="9525">
            <a:solidFill>
              <a:schemeClr val="tx1"/>
            </a:solidFill>
            <a:miter lim="800000"/>
            <a:headEnd/>
            <a:tailEnd/>
          </a:ln>
        </p:spPr>
        <p:txBody>
          <a:bodyPr wrap="none" anchor="ctr"/>
          <a:lstStyle>
            <a:lvl1pPr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eaLnBrk="0" fontAlgn="base" hangingPunct="0">
              <a:spcBef>
                <a:spcPct val="0"/>
              </a:spcBef>
              <a:spcAft>
                <a:spcPct val="0"/>
              </a:spcAft>
              <a:defRPr sz="4400">
                <a:solidFill>
                  <a:schemeClr val="tx2"/>
                </a:solidFill>
                <a:latin typeface="Arial" panose="020B0604020202020204" pitchFamily="34" charset="0"/>
              </a:defRPr>
            </a:lvl6pPr>
            <a:lvl7pPr marL="2971800" indent="-228600" eaLnBrk="0" fontAlgn="base" hangingPunct="0">
              <a:spcBef>
                <a:spcPct val="0"/>
              </a:spcBef>
              <a:spcAft>
                <a:spcPct val="0"/>
              </a:spcAft>
              <a:defRPr sz="4400">
                <a:solidFill>
                  <a:schemeClr val="tx2"/>
                </a:solidFill>
                <a:latin typeface="Arial" panose="020B0604020202020204" pitchFamily="34" charset="0"/>
              </a:defRPr>
            </a:lvl7pPr>
            <a:lvl8pPr marL="3429000" indent="-228600" eaLnBrk="0" fontAlgn="base" hangingPunct="0">
              <a:spcBef>
                <a:spcPct val="0"/>
              </a:spcBef>
              <a:spcAft>
                <a:spcPct val="0"/>
              </a:spcAft>
              <a:defRPr sz="4400">
                <a:solidFill>
                  <a:schemeClr val="tx2"/>
                </a:solidFill>
                <a:latin typeface="Arial" panose="020B0604020202020204" pitchFamily="34" charset="0"/>
              </a:defRPr>
            </a:lvl8pPr>
            <a:lvl9pPr marL="3886200" indent="-228600" eaLnBrk="0" fontAlgn="base" hangingPunct="0">
              <a:spcBef>
                <a:spcPct val="0"/>
              </a:spcBef>
              <a:spcAft>
                <a:spcPct val="0"/>
              </a:spcAft>
              <a:defRPr sz="4400">
                <a:solidFill>
                  <a:schemeClr val="tx2"/>
                </a:solidFill>
                <a:latin typeface="Arial" panose="020B0604020202020204" pitchFamily="34" charset="0"/>
              </a:defRPr>
            </a:lvl9pPr>
          </a:lstStyle>
          <a:p>
            <a:pPr eaLnBrk="1" hangingPunct="1"/>
            <a:endParaRPr lang="en-US" altLang="nl-BE"/>
          </a:p>
        </p:txBody>
      </p:sp>
      <p:sp>
        <p:nvSpPr>
          <p:cNvPr id="12296" name="Rectangle 9">
            <a:extLst>
              <a:ext uri="{FF2B5EF4-FFF2-40B4-BE49-F238E27FC236}">
                <a16:creationId xmlns:a16="http://schemas.microsoft.com/office/drawing/2014/main" id="{FD89AFE6-662F-4682-A51D-6D032C674E71}"/>
              </a:ext>
            </a:extLst>
          </p:cNvPr>
          <p:cNvSpPr>
            <a:spLocks noChangeArrowheads="1"/>
          </p:cNvSpPr>
          <p:nvPr/>
        </p:nvSpPr>
        <p:spPr bwMode="auto">
          <a:xfrm>
            <a:off x="3009900" y="1704975"/>
            <a:ext cx="5740400"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eaLnBrk="0" fontAlgn="base" hangingPunct="0">
              <a:spcBef>
                <a:spcPct val="0"/>
              </a:spcBef>
              <a:spcAft>
                <a:spcPct val="0"/>
              </a:spcAft>
              <a:defRPr sz="4400">
                <a:solidFill>
                  <a:schemeClr val="tx2"/>
                </a:solidFill>
                <a:latin typeface="Arial" panose="020B0604020202020204" pitchFamily="34" charset="0"/>
              </a:defRPr>
            </a:lvl6pPr>
            <a:lvl7pPr marL="2971800" indent="-228600" eaLnBrk="0" fontAlgn="base" hangingPunct="0">
              <a:spcBef>
                <a:spcPct val="0"/>
              </a:spcBef>
              <a:spcAft>
                <a:spcPct val="0"/>
              </a:spcAft>
              <a:defRPr sz="4400">
                <a:solidFill>
                  <a:schemeClr val="tx2"/>
                </a:solidFill>
                <a:latin typeface="Arial" panose="020B0604020202020204" pitchFamily="34" charset="0"/>
              </a:defRPr>
            </a:lvl7pPr>
            <a:lvl8pPr marL="3429000" indent="-228600" eaLnBrk="0" fontAlgn="base" hangingPunct="0">
              <a:spcBef>
                <a:spcPct val="0"/>
              </a:spcBef>
              <a:spcAft>
                <a:spcPct val="0"/>
              </a:spcAft>
              <a:defRPr sz="4400">
                <a:solidFill>
                  <a:schemeClr val="tx2"/>
                </a:solidFill>
                <a:latin typeface="Arial" panose="020B0604020202020204" pitchFamily="34" charset="0"/>
              </a:defRPr>
            </a:lvl8pPr>
            <a:lvl9pPr marL="3886200" indent="-228600" eaLnBrk="0" fontAlgn="base" hangingPunct="0">
              <a:spcBef>
                <a:spcPct val="0"/>
              </a:spcBef>
              <a:spcAft>
                <a:spcPct val="0"/>
              </a:spcAft>
              <a:defRPr sz="4400">
                <a:solidFill>
                  <a:schemeClr val="tx2"/>
                </a:solidFill>
                <a:latin typeface="Arial" panose="020B0604020202020204" pitchFamily="34" charset="0"/>
              </a:defRPr>
            </a:lvl9pPr>
          </a:lstStyle>
          <a:p>
            <a:pPr lvl="1" eaLnBrk="1" hangingPunct="1">
              <a:spcBef>
                <a:spcPct val="20000"/>
              </a:spcBef>
            </a:pPr>
            <a:endParaRPr lang="en-US" altLang="nl-BE" sz="2400" i="1">
              <a:solidFill>
                <a:srgbClr val="5F604A"/>
              </a:solidFill>
              <a:cs typeface="Arial" panose="020B0604020202020204" pitchFamily="34" charset="0"/>
            </a:endParaRPr>
          </a:p>
        </p:txBody>
      </p:sp>
      <p:sp>
        <p:nvSpPr>
          <p:cNvPr id="292875" name="AutoShape 11">
            <a:extLst>
              <a:ext uri="{FF2B5EF4-FFF2-40B4-BE49-F238E27FC236}">
                <a16:creationId xmlns:a16="http://schemas.microsoft.com/office/drawing/2014/main" id="{5C7DC810-0F44-4142-B35B-49BAA7CBAC9F}"/>
              </a:ext>
            </a:extLst>
          </p:cNvPr>
          <p:cNvSpPr>
            <a:spLocks noChangeArrowheads="1"/>
          </p:cNvSpPr>
          <p:nvPr/>
        </p:nvSpPr>
        <p:spPr bwMode="auto">
          <a:xfrm>
            <a:off x="469900" y="1765300"/>
            <a:ext cx="2667000" cy="1600200"/>
          </a:xfrm>
          <a:prstGeom prst="flowChartDocument">
            <a:avLst/>
          </a:prstGeom>
          <a:solidFill>
            <a:schemeClr val="accent1"/>
          </a:solidFill>
          <a:ln w="9525">
            <a:solidFill>
              <a:schemeClr val="tx1"/>
            </a:solidFill>
            <a:miter lim="800000"/>
            <a:headEnd/>
            <a:tailEnd/>
          </a:ln>
        </p:spPr>
        <p:txBody>
          <a:bodyPr wrap="none" anchor="ctr"/>
          <a:lstStyle>
            <a:lvl1pPr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eaLnBrk="0" fontAlgn="base" hangingPunct="0">
              <a:spcBef>
                <a:spcPct val="0"/>
              </a:spcBef>
              <a:spcAft>
                <a:spcPct val="0"/>
              </a:spcAft>
              <a:defRPr sz="4400">
                <a:solidFill>
                  <a:schemeClr val="tx2"/>
                </a:solidFill>
                <a:latin typeface="Arial" panose="020B0604020202020204" pitchFamily="34" charset="0"/>
              </a:defRPr>
            </a:lvl6pPr>
            <a:lvl7pPr marL="2971800" indent="-228600" eaLnBrk="0" fontAlgn="base" hangingPunct="0">
              <a:spcBef>
                <a:spcPct val="0"/>
              </a:spcBef>
              <a:spcAft>
                <a:spcPct val="0"/>
              </a:spcAft>
              <a:defRPr sz="4400">
                <a:solidFill>
                  <a:schemeClr val="tx2"/>
                </a:solidFill>
                <a:latin typeface="Arial" panose="020B0604020202020204" pitchFamily="34" charset="0"/>
              </a:defRPr>
            </a:lvl7pPr>
            <a:lvl8pPr marL="3429000" indent="-228600" eaLnBrk="0" fontAlgn="base" hangingPunct="0">
              <a:spcBef>
                <a:spcPct val="0"/>
              </a:spcBef>
              <a:spcAft>
                <a:spcPct val="0"/>
              </a:spcAft>
              <a:defRPr sz="4400">
                <a:solidFill>
                  <a:schemeClr val="tx2"/>
                </a:solidFill>
                <a:latin typeface="Arial" panose="020B0604020202020204" pitchFamily="34" charset="0"/>
              </a:defRPr>
            </a:lvl8pPr>
            <a:lvl9pPr marL="3886200" indent="-228600" eaLnBrk="0" fontAlgn="base" hangingPunct="0">
              <a:spcBef>
                <a:spcPct val="0"/>
              </a:spcBef>
              <a:spcAft>
                <a:spcPct val="0"/>
              </a:spcAft>
              <a:defRPr sz="4400">
                <a:solidFill>
                  <a:schemeClr val="tx2"/>
                </a:solidFill>
                <a:latin typeface="Arial" panose="020B0604020202020204" pitchFamily="34" charset="0"/>
              </a:defRPr>
            </a:lvl9pPr>
          </a:lstStyle>
          <a:p>
            <a:pPr algn="ctr"/>
            <a:r>
              <a:rPr lang="nl-NL" altLang="nl-BE" sz="2400">
                <a:solidFill>
                  <a:schemeClr val="tx1"/>
                </a:solidFill>
                <a:latin typeface="Times New Roman" panose="02020603050405020304" pitchFamily="18" charset="0"/>
              </a:rPr>
              <a:t>1957 Treaty of Rome</a:t>
            </a:r>
          </a:p>
          <a:p>
            <a:pPr algn="ctr"/>
            <a:r>
              <a:rPr lang="nl-NL" altLang="nl-BE" sz="2400">
                <a:solidFill>
                  <a:schemeClr val="tx1"/>
                </a:solidFill>
                <a:latin typeface="Times New Roman" panose="02020603050405020304" pitchFamily="18" charset="0"/>
              </a:rPr>
              <a:t>Transport provisions</a:t>
            </a:r>
          </a:p>
        </p:txBody>
      </p:sp>
      <p:sp>
        <p:nvSpPr>
          <p:cNvPr id="292876" name="AutoShape 12">
            <a:extLst>
              <a:ext uri="{FF2B5EF4-FFF2-40B4-BE49-F238E27FC236}">
                <a16:creationId xmlns:a16="http://schemas.microsoft.com/office/drawing/2014/main" id="{12A6AA17-CED1-447E-A559-5D5264B415DA}"/>
              </a:ext>
            </a:extLst>
          </p:cNvPr>
          <p:cNvSpPr>
            <a:spLocks noChangeArrowheads="1"/>
          </p:cNvSpPr>
          <p:nvPr/>
        </p:nvSpPr>
        <p:spPr bwMode="auto">
          <a:xfrm>
            <a:off x="3733800" y="3340100"/>
            <a:ext cx="5410200" cy="1905000"/>
          </a:xfrm>
          <a:prstGeom prst="flowChartMultidocument">
            <a:avLst/>
          </a:prstGeom>
          <a:solidFill>
            <a:schemeClr val="accent1"/>
          </a:solidFill>
          <a:ln w="9525">
            <a:solidFill>
              <a:schemeClr val="tx1"/>
            </a:solidFill>
            <a:miter lim="800000"/>
            <a:headEnd/>
            <a:tailEnd/>
          </a:ln>
        </p:spPr>
        <p:txBody>
          <a:bodyPr wrap="none" anchor="ctr"/>
          <a:lstStyle>
            <a:lvl1pPr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eaLnBrk="0" fontAlgn="base" hangingPunct="0">
              <a:spcBef>
                <a:spcPct val="0"/>
              </a:spcBef>
              <a:spcAft>
                <a:spcPct val="0"/>
              </a:spcAft>
              <a:defRPr sz="4400">
                <a:solidFill>
                  <a:schemeClr val="tx2"/>
                </a:solidFill>
                <a:latin typeface="Arial" panose="020B0604020202020204" pitchFamily="34" charset="0"/>
              </a:defRPr>
            </a:lvl6pPr>
            <a:lvl7pPr marL="2971800" indent="-228600" eaLnBrk="0" fontAlgn="base" hangingPunct="0">
              <a:spcBef>
                <a:spcPct val="0"/>
              </a:spcBef>
              <a:spcAft>
                <a:spcPct val="0"/>
              </a:spcAft>
              <a:defRPr sz="4400">
                <a:solidFill>
                  <a:schemeClr val="tx2"/>
                </a:solidFill>
                <a:latin typeface="Arial" panose="020B0604020202020204" pitchFamily="34" charset="0"/>
              </a:defRPr>
            </a:lvl7pPr>
            <a:lvl8pPr marL="3429000" indent="-228600" eaLnBrk="0" fontAlgn="base" hangingPunct="0">
              <a:spcBef>
                <a:spcPct val="0"/>
              </a:spcBef>
              <a:spcAft>
                <a:spcPct val="0"/>
              </a:spcAft>
              <a:defRPr sz="4400">
                <a:solidFill>
                  <a:schemeClr val="tx2"/>
                </a:solidFill>
                <a:latin typeface="Arial" panose="020B0604020202020204" pitchFamily="34" charset="0"/>
              </a:defRPr>
            </a:lvl8pPr>
            <a:lvl9pPr marL="3886200" indent="-228600" eaLnBrk="0" fontAlgn="base" hangingPunct="0">
              <a:spcBef>
                <a:spcPct val="0"/>
              </a:spcBef>
              <a:spcAft>
                <a:spcPct val="0"/>
              </a:spcAft>
              <a:defRPr sz="4400">
                <a:solidFill>
                  <a:schemeClr val="tx2"/>
                </a:solidFill>
                <a:latin typeface="Arial" panose="020B0604020202020204" pitchFamily="34" charset="0"/>
              </a:defRPr>
            </a:lvl9pPr>
          </a:lstStyle>
          <a:p>
            <a:pPr algn="ctr"/>
            <a:r>
              <a:rPr lang="nl-NL" altLang="nl-BE" sz="2400">
                <a:solidFill>
                  <a:schemeClr val="tx1"/>
                </a:solidFill>
                <a:latin typeface="Times New Roman" panose="02020603050405020304" pitchFamily="18" charset="0"/>
              </a:rPr>
              <a:t>Secondary rules</a:t>
            </a:r>
          </a:p>
          <a:p>
            <a:pPr algn="ctr"/>
            <a:r>
              <a:rPr lang="nl-NL" altLang="nl-BE" sz="2400">
                <a:solidFill>
                  <a:schemeClr val="tx1"/>
                </a:solidFill>
                <a:latin typeface="Times New Roman" panose="02020603050405020304" pitchFamily="18" charset="0"/>
              </a:rPr>
              <a:t>Air navigation</a:t>
            </a:r>
          </a:p>
        </p:txBody>
      </p:sp>
      <p:sp>
        <p:nvSpPr>
          <p:cNvPr id="292877" name="AutoShape 13">
            <a:extLst>
              <a:ext uri="{FF2B5EF4-FFF2-40B4-BE49-F238E27FC236}">
                <a16:creationId xmlns:a16="http://schemas.microsoft.com/office/drawing/2014/main" id="{886D4033-AF9F-4A1B-A177-9A0CE9C7F203}"/>
              </a:ext>
            </a:extLst>
          </p:cNvPr>
          <p:cNvSpPr>
            <a:spLocks noChangeArrowheads="1"/>
          </p:cNvSpPr>
          <p:nvPr/>
        </p:nvSpPr>
        <p:spPr bwMode="auto">
          <a:xfrm>
            <a:off x="0" y="1752600"/>
            <a:ext cx="3733800" cy="1701800"/>
          </a:xfrm>
          <a:prstGeom prst="flowChartDocument">
            <a:avLst/>
          </a:prstGeom>
          <a:solidFill>
            <a:schemeClr val="accent1"/>
          </a:solidFill>
          <a:ln w="9525">
            <a:solidFill>
              <a:schemeClr val="tx1"/>
            </a:solidFill>
            <a:miter lim="800000"/>
            <a:headEnd/>
            <a:tailEnd/>
          </a:ln>
        </p:spPr>
        <p:txBody>
          <a:bodyPr wrap="none" anchor="ctr"/>
          <a:lstStyle>
            <a:lvl1pPr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eaLnBrk="0" fontAlgn="base" hangingPunct="0">
              <a:spcBef>
                <a:spcPct val="0"/>
              </a:spcBef>
              <a:spcAft>
                <a:spcPct val="0"/>
              </a:spcAft>
              <a:defRPr sz="4400">
                <a:solidFill>
                  <a:schemeClr val="tx2"/>
                </a:solidFill>
                <a:latin typeface="Arial" panose="020B0604020202020204" pitchFamily="34" charset="0"/>
              </a:defRPr>
            </a:lvl6pPr>
            <a:lvl7pPr marL="2971800" indent="-228600" eaLnBrk="0" fontAlgn="base" hangingPunct="0">
              <a:spcBef>
                <a:spcPct val="0"/>
              </a:spcBef>
              <a:spcAft>
                <a:spcPct val="0"/>
              </a:spcAft>
              <a:defRPr sz="4400">
                <a:solidFill>
                  <a:schemeClr val="tx2"/>
                </a:solidFill>
                <a:latin typeface="Arial" panose="020B0604020202020204" pitchFamily="34" charset="0"/>
              </a:defRPr>
            </a:lvl7pPr>
            <a:lvl8pPr marL="3429000" indent="-228600" eaLnBrk="0" fontAlgn="base" hangingPunct="0">
              <a:spcBef>
                <a:spcPct val="0"/>
              </a:spcBef>
              <a:spcAft>
                <a:spcPct val="0"/>
              </a:spcAft>
              <a:defRPr sz="4400">
                <a:solidFill>
                  <a:schemeClr val="tx2"/>
                </a:solidFill>
                <a:latin typeface="Arial" panose="020B0604020202020204" pitchFamily="34" charset="0"/>
              </a:defRPr>
            </a:lvl8pPr>
            <a:lvl9pPr marL="3886200" indent="-228600" eaLnBrk="0" fontAlgn="base" hangingPunct="0">
              <a:spcBef>
                <a:spcPct val="0"/>
              </a:spcBef>
              <a:spcAft>
                <a:spcPct val="0"/>
              </a:spcAft>
              <a:defRPr sz="4400">
                <a:solidFill>
                  <a:schemeClr val="tx2"/>
                </a:solidFill>
                <a:latin typeface="Arial" panose="020B0604020202020204" pitchFamily="34" charset="0"/>
              </a:defRPr>
            </a:lvl9pPr>
          </a:lstStyle>
          <a:p>
            <a:pPr algn="ctr"/>
            <a:r>
              <a:rPr lang="nl-NL" altLang="nl-BE" sz="2400">
                <a:solidFill>
                  <a:schemeClr val="tx1"/>
                </a:solidFill>
                <a:latin typeface="Times New Roman" panose="02020603050405020304" pitchFamily="18" charset="0"/>
              </a:rPr>
              <a:t>1957 Treaty of Rome</a:t>
            </a:r>
          </a:p>
          <a:p>
            <a:pPr algn="ctr"/>
            <a:r>
              <a:rPr lang="nl-NL" altLang="nl-BE" sz="2400">
                <a:solidFill>
                  <a:schemeClr val="tx1"/>
                </a:solidFill>
                <a:latin typeface="Times New Roman" panose="02020603050405020304" pitchFamily="18" charset="0"/>
              </a:rPr>
              <a:t>Common Agricultural Policy</a:t>
            </a:r>
          </a:p>
        </p:txBody>
      </p:sp>
      <p:sp>
        <p:nvSpPr>
          <p:cNvPr id="292878" name="AutoShape 14">
            <a:extLst>
              <a:ext uri="{FF2B5EF4-FFF2-40B4-BE49-F238E27FC236}">
                <a16:creationId xmlns:a16="http://schemas.microsoft.com/office/drawing/2014/main" id="{8F55DCD2-03A2-4D83-8866-4522FADF772D}"/>
              </a:ext>
            </a:extLst>
          </p:cNvPr>
          <p:cNvSpPr>
            <a:spLocks noChangeArrowheads="1"/>
          </p:cNvSpPr>
          <p:nvPr/>
        </p:nvSpPr>
        <p:spPr bwMode="auto">
          <a:xfrm>
            <a:off x="3733800" y="3340100"/>
            <a:ext cx="5410200" cy="1905000"/>
          </a:xfrm>
          <a:prstGeom prst="flowChartMultidocument">
            <a:avLst/>
          </a:prstGeom>
          <a:solidFill>
            <a:schemeClr val="accent1"/>
          </a:solidFill>
          <a:ln w="9525">
            <a:solidFill>
              <a:schemeClr val="tx1"/>
            </a:solidFill>
            <a:miter lim="800000"/>
            <a:headEnd/>
            <a:tailEnd/>
          </a:ln>
        </p:spPr>
        <p:txBody>
          <a:bodyPr wrap="none" anchor="ctr"/>
          <a:lstStyle>
            <a:lvl1pPr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eaLnBrk="0" fontAlgn="base" hangingPunct="0">
              <a:spcBef>
                <a:spcPct val="0"/>
              </a:spcBef>
              <a:spcAft>
                <a:spcPct val="0"/>
              </a:spcAft>
              <a:defRPr sz="4400">
                <a:solidFill>
                  <a:schemeClr val="tx2"/>
                </a:solidFill>
                <a:latin typeface="Arial" panose="020B0604020202020204" pitchFamily="34" charset="0"/>
              </a:defRPr>
            </a:lvl6pPr>
            <a:lvl7pPr marL="2971800" indent="-228600" eaLnBrk="0" fontAlgn="base" hangingPunct="0">
              <a:spcBef>
                <a:spcPct val="0"/>
              </a:spcBef>
              <a:spcAft>
                <a:spcPct val="0"/>
              </a:spcAft>
              <a:defRPr sz="4400">
                <a:solidFill>
                  <a:schemeClr val="tx2"/>
                </a:solidFill>
                <a:latin typeface="Arial" panose="020B0604020202020204" pitchFamily="34" charset="0"/>
              </a:defRPr>
            </a:lvl7pPr>
            <a:lvl8pPr marL="3429000" indent="-228600" eaLnBrk="0" fontAlgn="base" hangingPunct="0">
              <a:spcBef>
                <a:spcPct val="0"/>
              </a:spcBef>
              <a:spcAft>
                <a:spcPct val="0"/>
              </a:spcAft>
              <a:defRPr sz="4400">
                <a:solidFill>
                  <a:schemeClr val="tx2"/>
                </a:solidFill>
                <a:latin typeface="Arial" panose="020B0604020202020204" pitchFamily="34" charset="0"/>
              </a:defRPr>
            </a:lvl8pPr>
            <a:lvl9pPr marL="3886200" indent="-228600" eaLnBrk="0" fontAlgn="base" hangingPunct="0">
              <a:spcBef>
                <a:spcPct val="0"/>
              </a:spcBef>
              <a:spcAft>
                <a:spcPct val="0"/>
              </a:spcAft>
              <a:defRPr sz="4400">
                <a:solidFill>
                  <a:schemeClr val="tx2"/>
                </a:solidFill>
                <a:latin typeface="Arial" panose="020B0604020202020204" pitchFamily="34" charset="0"/>
              </a:defRPr>
            </a:lvl9pPr>
          </a:lstStyle>
          <a:p>
            <a:pPr algn="ctr"/>
            <a:r>
              <a:rPr lang="nl-NL" altLang="nl-BE" sz="2400">
                <a:solidFill>
                  <a:schemeClr val="tx1"/>
                </a:solidFill>
                <a:latin typeface="Times New Roman" panose="02020603050405020304" pitchFamily="18" charset="0"/>
              </a:rPr>
              <a:t>Secondary rules</a:t>
            </a:r>
          </a:p>
          <a:p>
            <a:pPr algn="ctr"/>
            <a:r>
              <a:rPr lang="nl-NL" altLang="nl-BE" sz="2400">
                <a:solidFill>
                  <a:schemeClr val="tx1"/>
                </a:solidFill>
                <a:latin typeface="Times New Roman" panose="02020603050405020304" pitchFamily="18" charset="0"/>
              </a:rPr>
              <a:t>Common Fisheries Policy (CFP)</a:t>
            </a:r>
          </a:p>
        </p:txBody>
      </p:sp>
      <p:sp>
        <p:nvSpPr>
          <p:cNvPr id="12301" name="Rectangle 16">
            <a:extLst>
              <a:ext uri="{FF2B5EF4-FFF2-40B4-BE49-F238E27FC236}">
                <a16:creationId xmlns:a16="http://schemas.microsoft.com/office/drawing/2014/main" id="{2CEB72F9-CADC-41CB-A29A-A734BA9630A7}"/>
              </a:ext>
            </a:extLst>
          </p:cNvPr>
          <p:cNvSpPr>
            <a:spLocks noGrp="1" noChangeArrowheads="1"/>
          </p:cNvSpPr>
          <p:nvPr>
            <p:ph type="title"/>
          </p:nvPr>
        </p:nvSpPr>
        <p:spPr/>
        <p:txBody>
          <a:bodyPr/>
          <a:lstStyle/>
          <a:p>
            <a:pPr algn="ctr" eaLnBrk="1" hangingPunct="1"/>
            <a:r>
              <a:rPr lang="en-US" altLang="nl-BE" sz="3200" dirty="0"/>
              <a:t>1.2) Competence with Respect to Fisheries</a:t>
            </a:r>
          </a:p>
        </p:txBody>
      </p:sp>
      <p:sp>
        <p:nvSpPr>
          <p:cNvPr id="15" name="Date Placeholder 3">
            <a:extLst>
              <a:ext uri="{FF2B5EF4-FFF2-40B4-BE49-F238E27FC236}">
                <a16:creationId xmlns:a16="http://schemas.microsoft.com/office/drawing/2014/main" id="{CE33ED9A-D507-4C2D-8444-25BF825C7A19}"/>
              </a:ext>
            </a:extLst>
          </p:cNvPr>
          <p:cNvSpPr>
            <a:spLocks noGrp="1"/>
          </p:cNvSpPr>
          <p:nvPr>
            <p:ph type="dt" sz="quarter" idx="10"/>
          </p:nvPr>
        </p:nvSpPr>
        <p:spPr>
          <a:xfrm>
            <a:off x="-6350" y="6330950"/>
            <a:ext cx="2624138" cy="5270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5F604A"/>
                </a:solidFill>
                <a:latin typeface="Arial" panose="020B0604020202020204" pitchFamily="34" charset="0"/>
              </a:defRPr>
            </a:lvl1pPr>
            <a:lvl2pPr marL="742950" indent="-285750">
              <a:spcBef>
                <a:spcPct val="20000"/>
              </a:spcBef>
              <a:buChar char="–"/>
              <a:defRPr sz="2800">
                <a:solidFill>
                  <a:srgbClr val="5F604A"/>
                </a:solidFill>
                <a:latin typeface="Arial" panose="020B0604020202020204" pitchFamily="34" charset="0"/>
              </a:defRPr>
            </a:lvl2pPr>
            <a:lvl3pPr marL="1143000" indent="-228600">
              <a:spcBef>
                <a:spcPct val="20000"/>
              </a:spcBef>
              <a:buChar char="•"/>
              <a:defRPr sz="2400">
                <a:solidFill>
                  <a:srgbClr val="7F7358"/>
                </a:solidFill>
                <a:latin typeface="Arial" panose="020B0604020202020204" pitchFamily="34" charset="0"/>
              </a:defRPr>
            </a:lvl3pPr>
            <a:lvl4pPr marL="1600200" indent="-228600">
              <a:spcBef>
                <a:spcPct val="20000"/>
              </a:spcBef>
              <a:buChar char="–"/>
              <a:defRPr sz="2000">
                <a:solidFill>
                  <a:srgbClr val="7F7358"/>
                </a:solidFill>
                <a:latin typeface="Arial" panose="020B0604020202020204" pitchFamily="34" charset="0"/>
              </a:defRPr>
            </a:lvl4pPr>
            <a:lvl5pPr marL="2057400" indent="-228600">
              <a:spcBef>
                <a:spcPct val="20000"/>
              </a:spcBef>
              <a:buChar char="»"/>
              <a:defRPr sz="2000">
                <a:solidFill>
                  <a:srgbClr val="7F7358"/>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7F7358"/>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7F7358"/>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7F7358"/>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7F7358"/>
                </a:solidFill>
                <a:latin typeface="Arial" panose="020B0604020202020204" pitchFamily="34" charset="0"/>
              </a:defRPr>
            </a:lvl9pPr>
          </a:lstStyle>
          <a:p>
            <a:pPr>
              <a:spcBef>
                <a:spcPct val="0"/>
              </a:spcBef>
              <a:buFontTx/>
              <a:buNone/>
            </a:pPr>
            <a:r>
              <a:rPr lang="nl-BE" altLang="nl-BE" sz="1000" dirty="0">
                <a:solidFill>
                  <a:schemeClr val="bg1"/>
                </a:solidFill>
              </a:rPr>
              <a:t>Prof. Dr. Erik Franckx</a:t>
            </a:r>
          </a:p>
          <a:p>
            <a:pPr>
              <a:spcBef>
                <a:spcPct val="0"/>
              </a:spcBef>
              <a:buFontTx/>
              <a:buNone/>
            </a:pPr>
            <a:r>
              <a:rPr lang="nl-BE" altLang="nl-BE" sz="1000" dirty="0" err="1">
                <a:solidFill>
                  <a:schemeClr val="bg1"/>
                </a:solidFill>
              </a:rPr>
              <a:t>March</a:t>
            </a:r>
            <a:r>
              <a:rPr lang="nl-BE" altLang="nl-BE" sz="1000" dirty="0">
                <a:solidFill>
                  <a:schemeClr val="bg1"/>
                </a:solidFill>
              </a:rPr>
              <a:t> 10, 2020   |   pag. </a:t>
            </a:r>
            <a:fld id="{16FB71F3-BD7A-4F99-A536-DCC150164C74}" type="slidenum">
              <a:rPr lang="nl-BE" altLang="nl-BE" sz="1000" smtClean="0">
                <a:solidFill>
                  <a:schemeClr val="bg1"/>
                </a:solidFill>
              </a:rPr>
              <a:pPr>
                <a:spcBef>
                  <a:spcPct val="0"/>
                </a:spcBef>
                <a:buFontTx/>
                <a:buNone/>
              </a:pPr>
              <a:t>8</a:t>
            </a:fld>
            <a:endParaRPr lang="nl-BE" altLang="nl-BE" sz="1000" dirty="0">
              <a:solidFill>
                <a:schemeClr val="bg1"/>
              </a:solidFill>
            </a:endParaRPr>
          </a:p>
          <a:p>
            <a:pPr>
              <a:spcBef>
                <a:spcPct val="0"/>
              </a:spcBef>
              <a:buFontTx/>
              <a:buNone/>
            </a:pPr>
            <a:r>
              <a:rPr lang="en-US" altLang="nl-BE" sz="1000" dirty="0">
                <a:solidFill>
                  <a:schemeClr val="bg1"/>
                </a:solidFill>
              </a:rPr>
              <a:t>EU, IUU Fishing &amp; Vietnam</a:t>
            </a:r>
            <a:r>
              <a:rPr lang="nl-BE" altLang="nl-BE" sz="1000" dirty="0">
                <a:solidFill>
                  <a:schemeClr val="bg1"/>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92868"/>
                                        </p:tgtEl>
                                        <p:attrNameLst>
                                          <p:attrName>style.visibility</p:attrName>
                                        </p:attrNameLst>
                                      </p:cBhvr>
                                      <p:to>
                                        <p:strVal val="visible"/>
                                      </p:to>
                                    </p:set>
                                    <p:anim calcmode="lin" valueType="num">
                                      <p:cBhvr additive="base">
                                        <p:cTn id="7" dur="500" fill="hold"/>
                                        <p:tgtEl>
                                          <p:spTgt spid="292868"/>
                                        </p:tgtEl>
                                        <p:attrNameLst>
                                          <p:attrName>ppt_x</p:attrName>
                                        </p:attrNameLst>
                                      </p:cBhvr>
                                      <p:tavLst>
                                        <p:tav tm="0">
                                          <p:val>
                                            <p:strVal val="0-#ppt_w/2"/>
                                          </p:val>
                                        </p:tav>
                                        <p:tav tm="100000">
                                          <p:val>
                                            <p:strVal val="#ppt_x"/>
                                          </p:val>
                                        </p:tav>
                                      </p:tavLst>
                                    </p:anim>
                                    <p:anim calcmode="lin" valueType="num">
                                      <p:cBhvr additive="base">
                                        <p:cTn id="8" dur="500" fill="hold"/>
                                        <p:tgtEl>
                                          <p:spTgt spid="29286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92871"/>
                                        </p:tgtEl>
                                        <p:attrNameLst>
                                          <p:attrName>style.visibility</p:attrName>
                                        </p:attrNameLst>
                                      </p:cBhvr>
                                      <p:to>
                                        <p:strVal val="visible"/>
                                      </p:to>
                                    </p:set>
                                    <p:anim calcmode="lin" valueType="num">
                                      <p:cBhvr additive="base">
                                        <p:cTn id="13" dur="500" fill="hold"/>
                                        <p:tgtEl>
                                          <p:spTgt spid="292871"/>
                                        </p:tgtEl>
                                        <p:attrNameLst>
                                          <p:attrName>ppt_x</p:attrName>
                                        </p:attrNameLst>
                                      </p:cBhvr>
                                      <p:tavLst>
                                        <p:tav tm="0">
                                          <p:val>
                                            <p:strVal val="0-#ppt_w/2"/>
                                          </p:val>
                                        </p:tav>
                                        <p:tav tm="100000">
                                          <p:val>
                                            <p:strVal val="#ppt_x"/>
                                          </p:val>
                                        </p:tav>
                                      </p:tavLst>
                                    </p:anim>
                                    <p:anim calcmode="lin" valueType="num">
                                      <p:cBhvr additive="base">
                                        <p:cTn id="14" dur="500" fill="hold"/>
                                        <p:tgtEl>
                                          <p:spTgt spid="292871"/>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292870"/>
                                        </p:tgtEl>
                                        <p:attrNameLst>
                                          <p:attrName>style.visibility</p:attrName>
                                        </p:attrNameLst>
                                      </p:cBhvr>
                                      <p:to>
                                        <p:strVal val="visible"/>
                                      </p:to>
                                    </p:set>
                                    <p:anim calcmode="lin" valueType="num">
                                      <p:cBhvr additive="base">
                                        <p:cTn id="17" dur="500" fill="hold"/>
                                        <p:tgtEl>
                                          <p:spTgt spid="292870"/>
                                        </p:tgtEl>
                                        <p:attrNameLst>
                                          <p:attrName>ppt_x</p:attrName>
                                        </p:attrNameLst>
                                      </p:cBhvr>
                                      <p:tavLst>
                                        <p:tav tm="0">
                                          <p:val>
                                            <p:strVal val="0-#ppt_w/2"/>
                                          </p:val>
                                        </p:tav>
                                        <p:tav tm="100000">
                                          <p:val>
                                            <p:strVal val="#ppt_x"/>
                                          </p:val>
                                        </p:tav>
                                      </p:tavLst>
                                    </p:anim>
                                    <p:anim calcmode="lin" valueType="num">
                                      <p:cBhvr additive="base">
                                        <p:cTn id="18" dur="500" fill="hold"/>
                                        <p:tgtEl>
                                          <p:spTgt spid="292870"/>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292872"/>
                                        </p:tgtEl>
                                        <p:attrNameLst>
                                          <p:attrName>style.visibility</p:attrName>
                                        </p:attrNameLst>
                                      </p:cBhvr>
                                      <p:to>
                                        <p:strVal val="visible"/>
                                      </p:to>
                                    </p:set>
                                    <p:anim calcmode="lin" valueType="num">
                                      <p:cBhvr additive="base">
                                        <p:cTn id="23" dur="500" fill="hold"/>
                                        <p:tgtEl>
                                          <p:spTgt spid="292872"/>
                                        </p:tgtEl>
                                        <p:attrNameLst>
                                          <p:attrName>ppt_x</p:attrName>
                                        </p:attrNameLst>
                                      </p:cBhvr>
                                      <p:tavLst>
                                        <p:tav tm="0">
                                          <p:val>
                                            <p:strVal val="0-#ppt_w/2"/>
                                          </p:val>
                                        </p:tav>
                                        <p:tav tm="100000">
                                          <p:val>
                                            <p:strVal val="#ppt_x"/>
                                          </p:val>
                                        </p:tav>
                                      </p:tavLst>
                                    </p:anim>
                                    <p:anim calcmode="lin" valueType="num">
                                      <p:cBhvr additive="base">
                                        <p:cTn id="24" dur="500" fill="hold"/>
                                        <p:tgtEl>
                                          <p:spTgt spid="292872"/>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292869"/>
                                        </p:tgtEl>
                                        <p:attrNameLst>
                                          <p:attrName>style.visibility</p:attrName>
                                        </p:attrNameLst>
                                      </p:cBhvr>
                                      <p:to>
                                        <p:strVal val="visible"/>
                                      </p:to>
                                    </p:set>
                                    <p:anim calcmode="lin" valueType="num">
                                      <p:cBhvr additive="base">
                                        <p:cTn id="27" dur="500" fill="hold"/>
                                        <p:tgtEl>
                                          <p:spTgt spid="292869"/>
                                        </p:tgtEl>
                                        <p:attrNameLst>
                                          <p:attrName>ppt_x</p:attrName>
                                        </p:attrNameLst>
                                      </p:cBhvr>
                                      <p:tavLst>
                                        <p:tav tm="0">
                                          <p:val>
                                            <p:strVal val="0-#ppt_w/2"/>
                                          </p:val>
                                        </p:tav>
                                        <p:tav tm="100000">
                                          <p:val>
                                            <p:strVal val="#ppt_x"/>
                                          </p:val>
                                        </p:tav>
                                      </p:tavLst>
                                    </p:anim>
                                    <p:anim calcmode="lin" valueType="num">
                                      <p:cBhvr additive="base">
                                        <p:cTn id="28" dur="500" fill="hold"/>
                                        <p:tgtEl>
                                          <p:spTgt spid="292869"/>
                                        </p:tgtEl>
                                        <p:attrNameLst>
                                          <p:attrName>ppt_y</p:attrName>
                                        </p:attrNameLst>
                                      </p:cBhvr>
                                      <p:tavLst>
                                        <p:tav tm="0">
                                          <p:val>
                                            <p:strVal val="#ppt_y"/>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292875"/>
                                        </p:tgtEl>
                                        <p:attrNameLst>
                                          <p:attrName>style.visibility</p:attrName>
                                        </p:attrNameLst>
                                      </p:cBhvr>
                                      <p:to>
                                        <p:strVal val="visible"/>
                                      </p:to>
                                    </p:set>
                                    <p:anim calcmode="lin" valueType="num">
                                      <p:cBhvr additive="base">
                                        <p:cTn id="33" dur="500" fill="hold"/>
                                        <p:tgtEl>
                                          <p:spTgt spid="292875"/>
                                        </p:tgtEl>
                                        <p:attrNameLst>
                                          <p:attrName>ppt_x</p:attrName>
                                        </p:attrNameLst>
                                      </p:cBhvr>
                                      <p:tavLst>
                                        <p:tav tm="0">
                                          <p:val>
                                            <p:strVal val="0-#ppt_w/2"/>
                                          </p:val>
                                        </p:tav>
                                        <p:tav tm="100000">
                                          <p:val>
                                            <p:strVal val="#ppt_x"/>
                                          </p:val>
                                        </p:tav>
                                      </p:tavLst>
                                    </p:anim>
                                    <p:anim calcmode="lin" valueType="num">
                                      <p:cBhvr additive="base">
                                        <p:cTn id="34" dur="500" fill="hold"/>
                                        <p:tgtEl>
                                          <p:spTgt spid="292875"/>
                                        </p:tgtEl>
                                        <p:attrNameLst>
                                          <p:attrName>ppt_y</p:attrName>
                                        </p:attrNameLst>
                                      </p:cBhvr>
                                      <p:tavLst>
                                        <p:tav tm="0">
                                          <p:val>
                                            <p:strVal val="#ppt_y"/>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292876"/>
                                        </p:tgtEl>
                                        <p:attrNameLst>
                                          <p:attrName>style.visibility</p:attrName>
                                        </p:attrNameLst>
                                      </p:cBhvr>
                                      <p:to>
                                        <p:strVal val="visible"/>
                                      </p:to>
                                    </p:set>
                                    <p:anim calcmode="lin" valueType="num">
                                      <p:cBhvr additive="base">
                                        <p:cTn id="39" dur="500" fill="hold"/>
                                        <p:tgtEl>
                                          <p:spTgt spid="292876"/>
                                        </p:tgtEl>
                                        <p:attrNameLst>
                                          <p:attrName>ppt_x</p:attrName>
                                        </p:attrNameLst>
                                      </p:cBhvr>
                                      <p:tavLst>
                                        <p:tav tm="0">
                                          <p:val>
                                            <p:strVal val="0-#ppt_w/2"/>
                                          </p:val>
                                        </p:tav>
                                        <p:tav tm="100000">
                                          <p:val>
                                            <p:strVal val="#ppt_x"/>
                                          </p:val>
                                        </p:tav>
                                      </p:tavLst>
                                    </p:anim>
                                    <p:anim calcmode="lin" valueType="num">
                                      <p:cBhvr additive="base">
                                        <p:cTn id="40" dur="500" fill="hold"/>
                                        <p:tgtEl>
                                          <p:spTgt spid="292876"/>
                                        </p:tgtEl>
                                        <p:attrNameLst>
                                          <p:attrName>ppt_y</p:attrName>
                                        </p:attrNameLst>
                                      </p:cBhvr>
                                      <p:tavLst>
                                        <p:tav tm="0">
                                          <p:val>
                                            <p:strVal val="#ppt_y"/>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292877"/>
                                        </p:tgtEl>
                                        <p:attrNameLst>
                                          <p:attrName>style.visibility</p:attrName>
                                        </p:attrNameLst>
                                      </p:cBhvr>
                                      <p:to>
                                        <p:strVal val="visible"/>
                                      </p:to>
                                    </p:set>
                                    <p:anim calcmode="lin" valueType="num">
                                      <p:cBhvr additive="base">
                                        <p:cTn id="45" dur="500" fill="hold"/>
                                        <p:tgtEl>
                                          <p:spTgt spid="292877"/>
                                        </p:tgtEl>
                                        <p:attrNameLst>
                                          <p:attrName>ppt_x</p:attrName>
                                        </p:attrNameLst>
                                      </p:cBhvr>
                                      <p:tavLst>
                                        <p:tav tm="0">
                                          <p:val>
                                            <p:strVal val="0-#ppt_w/2"/>
                                          </p:val>
                                        </p:tav>
                                        <p:tav tm="100000">
                                          <p:val>
                                            <p:strVal val="#ppt_x"/>
                                          </p:val>
                                        </p:tav>
                                      </p:tavLst>
                                    </p:anim>
                                    <p:anim calcmode="lin" valueType="num">
                                      <p:cBhvr additive="base">
                                        <p:cTn id="46" dur="500" fill="hold"/>
                                        <p:tgtEl>
                                          <p:spTgt spid="292877"/>
                                        </p:tgtEl>
                                        <p:attrNameLst>
                                          <p:attrName>ppt_y</p:attrName>
                                        </p:attrNameLst>
                                      </p:cBhvr>
                                      <p:tavLst>
                                        <p:tav tm="0">
                                          <p:val>
                                            <p:strVal val="#ppt_y"/>
                                          </p:val>
                                        </p:tav>
                                        <p:tav tm="100000">
                                          <p:val>
                                            <p:strVal val="#ppt_y"/>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292878"/>
                                        </p:tgtEl>
                                        <p:attrNameLst>
                                          <p:attrName>style.visibility</p:attrName>
                                        </p:attrNameLst>
                                      </p:cBhvr>
                                      <p:to>
                                        <p:strVal val="visible"/>
                                      </p:to>
                                    </p:set>
                                    <p:anim calcmode="lin" valueType="num">
                                      <p:cBhvr additive="base">
                                        <p:cTn id="51" dur="500" fill="hold"/>
                                        <p:tgtEl>
                                          <p:spTgt spid="292878"/>
                                        </p:tgtEl>
                                        <p:attrNameLst>
                                          <p:attrName>ppt_x</p:attrName>
                                        </p:attrNameLst>
                                      </p:cBhvr>
                                      <p:tavLst>
                                        <p:tav tm="0">
                                          <p:val>
                                            <p:strVal val="0-#ppt_w/2"/>
                                          </p:val>
                                        </p:tav>
                                        <p:tav tm="100000">
                                          <p:val>
                                            <p:strVal val="#ppt_x"/>
                                          </p:val>
                                        </p:tav>
                                      </p:tavLst>
                                    </p:anim>
                                    <p:anim calcmode="lin" valueType="num">
                                      <p:cBhvr additive="base">
                                        <p:cTn id="52" dur="500" fill="hold"/>
                                        <p:tgtEl>
                                          <p:spTgt spid="2928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2868" grpId="0" animBg="1" autoUpdateAnimBg="0"/>
      <p:bldP spid="292869" grpId="0" animBg="1" autoUpdateAnimBg="0"/>
      <p:bldP spid="292870" grpId="0" animBg="1" autoUpdateAnimBg="0"/>
      <p:bldP spid="292871" grpId="0" animBg="1"/>
      <p:bldP spid="292872" grpId="0" animBg="1"/>
      <p:bldP spid="292875" grpId="0" animBg="1" autoUpdateAnimBg="0"/>
      <p:bldP spid="292876" grpId="0" animBg="1" autoUpdateAnimBg="0"/>
      <p:bldP spid="292877" grpId="0" animBg="1" autoUpdateAnimBg="0"/>
      <p:bldP spid="292878" grpId="0"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9" name="Rectangle 7">
            <a:extLst>
              <a:ext uri="{FF2B5EF4-FFF2-40B4-BE49-F238E27FC236}">
                <a16:creationId xmlns:a16="http://schemas.microsoft.com/office/drawing/2014/main" id="{60687AF4-867C-448E-9979-E93069583FF1}"/>
              </a:ext>
            </a:extLst>
          </p:cNvPr>
          <p:cNvSpPr>
            <a:spLocks noChangeArrowheads="1"/>
          </p:cNvSpPr>
          <p:nvPr/>
        </p:nvSpPr>
        <p:spPr bwMode="auto">
          <a:xfrm>
            <a:off x="482600" y="1704975"/>
            <a:ext cx="8267700" cy="454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eaLnBrk="0" fontAlgn="base" hangingPunct="0">
              <a:spcBef>
                <a:spcPct val="0"/>
              </a:spcBef>
              <a:spcAft>
                <a:spcPct val="0"/>
              </a:spcAft>
              <a:defRPr sz="4400">
                <a:solidFill>
                  <a:schemeClr val="tx2"/>
                </a:solidFill>
                <a:latin typeface="Arial" panose="020B0604020202020204" pitchFamily="34" charset="0"/>
              </a:defRPr>
            </a:lvl6pPr>
            <a:lvl7pPr marL="2971800" indent="-228600" eaLnBrk="0" fontAlgn="base" hangingPunct="0">
              <a:spcBef>
                <a:spcPct val="0"/>
              </a:spcBef>
              <a:spcAft>
                <a:spcPct val="0"/>
              </a:spcAft>
              <a:defRPr sz="4400">
                <a:solidFill>
                  <a:schemeClr val="tx2"/>
                </a:solidFill>
                <a:latin typeface="Arial" panose="020B0604020202020204" pitchFamily="34" charset="0"/>
              </a:defRPr>
            </a:lvl7pPr>
            <a:lvl8pPr marL="3429000" indent="-228600" eaLnBrk="0" fontAlgn="base" hangingPunct="0">
              <a:spcBef>
                <a:spcPct val="0"/>
              </a:spcBef>
              <a:spcAft>
                <a:spcPct val="0"/>
              </a:spcAft>
              <a:defRPr sz="4400">
                <a:solidFill>
                  <a:schemeClr val="tx2"/>
                </a:solidFill>
                <a:latin typeface="Arial" panose="020B0604020202020204" pitchFamily="34" charset="0"/>
              </a:defRPr>
            </a:lvl8pPr>
            <a:lvl9pPr marL="3886200" indent="-228600" eaLnBrk="0" fontAlgn="base" hangingPunct="0">
              <a:spcBef>
                <a:spcPct val="0"/>
              </a:spcBef>
              <a:spcAft>
                <a:spcPct val="0"/>
              </a:spcAft>
              <a:defRPr sz="4400">
                <a:solidFill>
                  <a:schemeClr val="tx2"/>
                </a:solidFill>
                <a:latin typeface="Arial" panose="020B0604020202020204" pitchFamily="34" charset="0"/>
              </a:defRPr>
            </a:lvl9pPr>
          </a:lstStyle>
          <a:p>
            <a:pPr lvl="1" eaLnBrk="1" hangingPunct="1">
              <a:spcBef>
                <a:spcPct val="20000"/>
              </a:spcBef>
              <a:buFontTx/>
              <a:buChar char="–"/>
            </a:pPr>
            <a:r>
              <a:rPr lang="en-US" altLang="nl-BE" sz="2800" dirty="0">
                <a:solidFill>
                  <a:srgbClr val="5F604A"/>
                </a:solidFill>
                <a:cs typeface="Arial" panose="020B0604020202020204" pitchFamily="34" charset="0"/>
              </a:rPr>
              <a:t>Basic division of competence in area of CFP</a:t>
            </a:r>
          </a:p>
          <a:p>
            <a:pPr lvl="2" eaLnBrk="1" hangingPunct="1">
              <a:spcBef>
                <a:spcPct val="20000"/>
              </a:spcBef>
              <a:buFontTx/>
              <a:buChar char="•"/>
            </a:pPr>
            <a:r>
              <a:rPr lang="en-US" altLang="nl-BE" sz="2400" dirty="0">
                <a:solidFill>
                  <a:srgbClr val="7F7358"/>
                </a:solidFill>
                <a:cs typeface="Arial" panose="020B0604020202020204" pitchFamily="34" charset="0"/>
              </a:rPr>
              <a:t>EC has exclusive competence with respect to conservation and management of living marine resources</a:t>
            </a:r>
          </a:p>
          <a:p>
            <a:pPr lvl="2" eaLnBrk="1" hangingPunct="1">
              <a:spcBef>
                <a:spcPct val="20000"/>
              </a:spcBef>
              <a:buFontTx/>
              <a:buChar char="•"/>
            </a:pPr>
            <a:r>
              <a:rPr lang="en-US" altLang="nl-BE" sz="2400" dirty="0">
                <a:solidFill>
                  <a:srgbClr val="7F7358"/>
                </a:solidFill>
                <a:cs typeface="Arial" panose="020B0604020202020204" pitchFamily="34" charset="0"/>
              </a:rPr>
              <a:t>Enforcement remains primarily Member State competence, with Commission responsible for the monitoring and enforcing of the correct application of these rules by Member States</a:t>
            </a:r>
          </a:p>
          <a:p>
            <a:pPr lvl="1" eaLnBrk="1" hangingPunct="1">
              <a:spcBef>
                <a:spcPct val="20000"/>
              </a:spcBef>
              <a:buFontTx/>
              <a:buChar char="–"/>
            </a:pPr>
            <a:r>
              <a:rPr lang="en-US" altLang="nl-BE" sz="2800" dirty="0">
                <a:solidFill>
                  <a:srgbClr val="5F604A"/>
                </a:solidFill>
                <a:cs typeface="Arial" panose="020B0604020202020204" pitchFamily="34" charset="0"/>
              </a:rPr>
              <a:t>This all seems to be the internal kitchen</a:t>
            </a:r>
          </a:p>
          <a:p>
            <a:pPr lvl="1" eaLnBrk="1" hangingPunct="1">
              <a:spcBef>
                <a:spcPct val="20000"/>
              </a:spcBef>
              <a:buFontTx/>
              <a:buChar char="–"/>
            </a:pPr>
            <a:r>
              <a:rPr lang="en-US" altLang="nl-BE" sz="2800" dirty="0">
                <a:solidFill>
                  <a:srgbClr val="5F604A"/>
                </a:solidFill>
                <a:cs typeface="Arial" panose="020B0604020202020204" pitchFamily="34" charset="0"/>
              </a:rPr>
              <a:t>BUT </a:t>
            </a:r>
            <a:r>
              <a:rPr lang="en-US" altLang="nl-BE" sz="2800" i="1" dirty="0">
                <a:solidFill>
                  <a:srgbClr val="ABB202"/>
                </a:solidFill>
                <a:cs typeface="Arial" panose="020B0604020202020204" pitchFamily="34" charset="0"/>
              </a:rPr>
              <a:t>in foro interno, in foro externo</a:t>
            </a:r>
          </a:p>
          <a:p>
            <a:pPr lvl="3" eaLnBrk="1" hangingPunct="1">
              <a:spcBef>
                <a:spcPct val="20000"/>
              </a:spcBef>
              <a:buFontTx/>
              <a:buChar char="–"/>
            </a:pPr>
            <a:endParaRPr lang="en-US" altLang="nl-BE" sz="2000" dirty="0">
              <a:solidFill>
                <a:srgbClr val="7F7358"/>
              </a:solidFill>
              <a:cs typeface="Arial" panose="020B0604020202020204" pitchFamily="34" charset="0"/>
            </a:endParaRPr>
          </a:p>
        </p:txBody>
      </p:sp>
      <p:sp>
        <p:nvSpPr>
          <p:cNvPr id="13315" name="Rectangle 8">
            <a:extLst>
              <a:ext uri="{FF2B5EF4-FFF2-40B4-BE49-F238E27FC236}">
                <a16:creationId xmlns:a16="http://schemas.microsoft.com/office/drawing/2014/main" id="{531126AD-C8FF-4B93-A61B-DDEBEF65C1C5}"/>
              </a:ext>
            </a:extLst>
          </p:cNvPr>
          <p:cNvSpPr>
            <a:spLocks noChangeArrowheads="1"/>
          </p:cNvSpPr>
          <p:nvPr/>
        </p:nvSpPr>
        <p:spPr bwMode="auto">
          <a:xfrm>
            <a:off x="2879725" y="-9525"/>
            <a:ext cx="6264275" cy="1608138"/>
          </a:xfrm>
          <a:prstGeom prst="rect">
            <a:avLst/>
          </a:prstGeom>
          <a:solidFill>
            <a:srgbClr val="5F604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4400">
                <a:solidFill>
                  <a:schemeClr val="tx2"/>
                </a:solidFill>
                <a:latin typeface="Arial" panose="020B0604020202020204" pitchFamily="34" charset="0"/>
              </a:defRPr>
            </a:lvl1pPr>
            <a:lvl2pPr marL="742950" indent="-285750" eaLnBrk="0" hangingPunct="0">
              <a:defRPr sz="4400">
                <a:solidFill>
                  <a:schemeClr val="tx2"/>
                </a:solidFill>
                <a:latin typeface="Arial" panose="020B0604020202020204" pitchFamily="34" charset="0"/>
              </a:defRPr>
            </a:lvl2pPr>
            <a:lvl3pPr marL="1143000" indent="-228600" eaLnBrk="0" hangingPunct="0">
              <a:defRPr sz="4400">
                <a:solidFill>
                  <a:schemeClr val="tx2"/>
                </a:solidFill>
                <a:latin typeface="Arial" panose="020B0604020202020204" pitchFamily="34" charset="0"/>
              </a:defRPr>
            </a:lvl3pPr>
            <a:lvl4pPr marL="1600200" indent="-228600" eaLnBrk="0" hangingPunct="0">
              <a:defRPr sz="4400">
                <a:solidFill>
                  <a:schemeClr val="tx2"/>
                </a:solidFill>
                <a:latin typeface="Arial" panose="020B0604020202020204" pitchFamily="34" charset="0"/>
              </a:defRPr>
            </a:lvl4pPr>
            <a:lvl5pPr marL="2057400" indent="-228600" eaLnBrk="0" hangingPunct="0">
              <a:defRPr sz="4400">
                <a:solidFill>
                  <a:schemeClr val="tx2"/>
                </a:solidFill>
                <a:latin typeface="Arial" panose="020B0604020202020204" pitchFamily="34" charset="0"/>
              </a:defRPr>
            </a:lvl5pPr>
            <a:lvl6pPr marL="2514600" indent="-228600" eaLnBrk="0" fontAlgn="base" hangingPunct="0">
              <a:spcBef>
                <a:spcPct val="0"/>
              </a:spcBef>
              <a:spcAft>
                <a:spcPct val="0"/>
              </a:spcAft>
              <a:defRPr sz="4400">
                <a:solidFill>
                  <a:schemeClr val="tx2"/>
                </a:solidFill>
                <a:latin typeface="Arial" panose="020B0604020202020204" pitchFamily="34" charset="0"/>
              </a:defRPr>
            </a:lvl6pPr>
            <a:lvl7pPr marL="2971800" indent="-228600" eaLnBrk="0" fontAlgn="base" hangingPunct="0">
              <a:spcBef>
                <a:spcPct val="0"/>
              </a:spcBef>
              <a:spcAft>
                <a:spcPct val="0"/>
              </a:spcAft>
              <a:defRPr sz="4400">
                <a:solidFill>
                  <a:schemeClr val="tx2"/>
                </a:solidFill>
                <a:latin typeface="Arial" panose="020B0604020202020204" pitchFamily="34" charset="0"/>
              </a:defRPr>
            </a:lvl7pPr>
            <a:lvl8pPr marL="3429000" indent="-228600" eaLnBrk="0" fontAlgn="base" hangingPunct="0">
              <a:spcBef>
                <a:spcPct val="0"/>
              </a:spcBef>
              <a:spcAft>
                <a:spcPct val="0"/>
              </a:spcAft>
              <a:defRPr sz="4400">
                <a:solidFill>
                  <a:schemeClr val="tx2"/>
                </a:solidFill>
                <a:latin typeface="Arial" panose="020B0604020202020204" pitchFamily="34" charset="0"/>
              </a:defRPr>
            </a:lvl8pPr>
            <a:lvl9pPr marL="3886200" indent="-228600" eaLnBrk="0" fontAlgn="base" hangingPunct="0">
              <a:spcBef>
                <a:spcPct val="0"/>
              </a:spcBef>
              <a:spcAft>
                <a:spcPct val="0"/>
              </a:spcAft>
              <a:defRPr sz="4400">
                <a:solidFill>
                  <a:schemeClr val="tx2"/>
                </a:solidFill>
                <a:latin typeface="Arial" panose="020B0604020202020204" pitchFamily="34" charset="0"/>
              </a:defRPr>
            </a:lvl9pPr>
          </a:lstStyle>
          <a:p>
            <a:pPr algn="ctr" eaLnBrk="1" hangingPunct="1"/>
            <a:r>
              <a:rPr lang="en-US" altLang="nl-BE" sz="3800">
                <a:solidFill>
                  <a:schemeClr val="bg1"/>
                </a:solidFill>
              </a:rPr>
              <a:t>2) The Role of the EC as a RFMO</a:t>
            </a:r>
          </a:p>
        </p:txBody>
      </p:sp>
      <p:sp>
        <p:nvSpPr>
          <p:cNvPr id="13316" name="Rectangle 14">
            <a:extLst>
              <a:ext uri="{FF2B5EF4-FFF2-40B4-BE49-F238E27FC236}">
                <a16:creationId xmlns:a16="http://schemas.microsoft.com/office/drawing/2014/main" id="{4497218F-DB8B-4AD7-BEC0-3D4349489567}"/>
              </a:ext>
            </a:extLst>
          </p:cNvPr>
          <p:cNvSpPr>
            <a:spLocks noGrp="1" noChangeArrowheads="1"/>
          </p:cNvSpPr>
          <p:nvPr>
            <p:ph type="title" idx="4294967295"/>
          </p:nvPr>
        </p:nvSpPr>
        <p:spPr>
          <a:xfrm>
            <a:off x="2879725" y="0"/>
            <a:ext cx="6264275" cy="1608138"/>
          </a:xfrm>
        </p:spPr>
        <p:txBody>
          <a:bodyPr/>
          <a:lstStyle/>
          <a:p>
            <a:pPr algn="ctr" eaLnBrk="1" hangingPunct="1"/>
            <a:r>
              <a:rPr lang="en-US" altLang="nl-BE" sz="3200" dirty="0"/>
              <a:t>1.2) Competence with respect to fisheries</a:t>
            </a:r>
          </a:p>
        </p:txBody>
      </p:sp>
      <p:sp>
        <p:nvSpPr>
          <p:cNvPr id="6" name="Date Placeholder 3">
            <a:extLst>
              <a:ext uri="{FF2B5EF4-FFF2-40B4-BE49-F238E27FC236}">
                <a16:creationId xmlns:a16="http://schemas.microsoft.com/office/drawing/2014/main" id="{8E11336D-059F-42DD-A833-A1C897DA6D62}"/>
              </a:ext>
            </a:extLst>
          </p:cNvPr>
          <p:cNvSpPr>
            <a:spLocks noGrp="1"/>
          </p:cNvSpPr>
          <p:nvPr>
            <p:ph type="dt" sz="quarter" idx="10"/>
          </p:nvPr>
        </p:nvSpPr>
        <p:spPr>
          <a:xfrm>
            <a:off x="-6350" y="6330950"/>
            <a:ext cx="2624138" cy="5270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5F604A"/>
                </a:solidFill>
                <a:latin typeface="Arial" panose="020B0604020202020204" pitchFamily="34" charset="0"/>
              </a:defRPr>
            </a:lvl1pPr>
            <a:lvl2pPr marL="742950" indent="-285750">
              <a:spcBef>
                <a:spcPct val="20000"/>
              </a:spcBef>
              <a:buChar char="–"/>
              <a:defRPr sz="2800">
                <a:solidFill>
                  <a:srgbClr val="5F604A"/>
                </a:solidFill>
                <a:latin typeface="Arial" panose="020B0604020202020204" pitchFamily="34" charset="0"/>
              </a:defRPr>
            </a:lvl2pPr>
            <a:lvl3pPr marL="1143000" indent="-228600">
              <a:spcBef>
                <a:spcPct val="20000"/>
              </a:spcBef>
              <a:buChar char="•"/>
              <a:defRPr sz="2400">
                <a:solidFill>
                  <a:srgbClr val="7F7358"/>
                </a:solidFill>
                <a:latin typeface="Arial" panose="020B0604020202020204" pitchFamily="34" charset="0"/>
              </a:defRPr>
            </a:lvl3pPr>
            <a:lvl4pPr marL="1600200" indent="-228600">
              <a:spcBef>
                <a:spcPct val="20000"/>
              </a:spcBef>
              <a:buChar char="–"/>
              <a:defRPr sz="2000">
                <a:solidFill>
                  <a:srgbClr val="7F7358"/>
                </a:solidFill>
                <a:latin typeface="Arial" panose="020B0604020202020204" pitchFamily="34" charset="0"/>
              </a:defRPr>
            </a:lvl4pPr>
            <a:lvl5pPr marL="2057400" indent="-228600">
              <a:spcBef>
                <a:spcPct val="20000"/>
              </a:spcBef>
              <a:buChar char="»"/>
              <a:defRPr sz="2000">
                <a:solidFill>
                  <a:srgbClr val="7F7358"/>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7F7358"/>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7F7358"/>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7F7358"/>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7F7358"/>
                </a:solidFill>
                <a:latin typeface="Arial" panose="020B0604020202020204" pitchFamily="34" charset="0"/>
              </a:defRPr>
            </a:lvl9pPr>
          </a:lstStyle>
          <a:p>
            <a:pPr>
              <a:spcBef>
                <a:spcPct val="0"/>
              </a:spcBef>
              <a:buFontTx/>
              <a:buNone/>
            </a:pPr>
            <a:r>
              <a:rPr lang="nl-BE" altLang="nl-BE" sz="1000" dirty="0">
                <a:solidFill>
                  <a:schemeClr val="bg1"/>
                </a:solidFill>
              </a:rPr>
              <a:t>Prof. Dr. Erik Franckx</a:t>
            </a:r>
          </a:p>
          <a:p>
            <a:pPr>
              <a:spcBef>
                <a:spcPct val="0"/>
              </a:spcBef>
              <a:buFontTx/>
              <a:buNone/>
            </a:pPr>
            <a:r>
              <a:rPr lang="nl-BE" altLang="nl-BE" sz="1000" dirty="0" err="1">
                <a:solidFill>
                  <a:schemeClr val="bg1"/>
                </a:solidFill>
              </a:rPr>
              <a:t>March</a:t>
            </a:r>
            <a:r>
              <a:rPr lang="nl-BE" altLang="nl-BE" sz="1000" dirty="0">
                <a:solidFill>
                  <a:schemeClr val="bg1"/>
                </a:solidFill>
              </a:rPr>
              <a:t> 10, 2020   |   pag. </a:t>
            </a:r>
            <a:fld id="{16FB71F3-BD7A-4F99-A536-DCC150164C74}" type="slidenum">
              <a:rPr lang="nl-BE" altLang="nl-BE" sz="1000" smtClean="0">
                <a:solidFill>
                  <a:schemeClr val="bg1"/>
                </a:solidFill>
              </a:rPr>
              <a:pPr>
                <a:spcBef>
                  <a:spcPct val="0"/>
                </a:spcBef>
                <a:buFontTx/>
                <a:buNone/>
              </a:pPr>
              <a:t>9</a:t>
            </a:fld>
            <a:endParaRPr lang="nl-BE" altLang="nl-BE" sz="1000" dirty="0">
              <a:solidFill>
                <a:schemeClr val="bg1"/>
              </a:solidFill>
            </a:endParaRPr>
          </a:p>
          <a:p>
            <a:pPr>
              <a:spcBef>
                <a:spcPct val="0"/>
              </a:spcBef>
              <a:buFontTx/>
              <a:buNone/>
            </a:pPr>
            <a:r>
              <a:rPr lang="en-US" altLang="nl-BE" sz="1000" dirty="0">
                <a:solidFill>
                  <a:schemeClr val="bg1"/>
                </a:solidFill>
              </a:rPr>
              <a:t>EU, IUU Fishing &amp; Vietnam</a:t>
            </a:r>
            <a:r>
              <a:rPr lang="nl-BE" altLang="nl-BE" sz="1000" dirty="0">
                <a:solidFill>
                  <a:schemeClr val="bg1"/>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269319">
                                            <p:txEl>
                                              <p:pRg st="1" end="1"/>
                                            </p:txEl>
                                          </p:spTgt>
                                        </p:tgtEl>
                                        <p:attrNameLst>
                                          <p:attrName>style.visibility</p:attrName>
                                        </p:attrNameLst>
                                      </p:cBhvr>
                                      <p:to>
                                        <p:strVal val="visible"/>
                                      </p:to>
                                    </p:set>
                                    <p:anim calcmode="lin" valueType="num">
                                      <p:cBhvr additive="base">
                                        <p:cTn id="7" dur="500" fill="hold"/>
                                        <p:tgtEl>
                                          <p:spTgt spid="269319">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6931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269319">
                                            <p:txEl>
                                              <p:pRg st="2" end="2"/>
                                            </p:txEl>
                                          </p:spTgt>
                                        </p:tgtEl>
                                        <p:attrNameLst>
                                          <p:attrName>style.visibility</p:attrName>
                                        </p:attrNameLst>
                                      </p:cBhvr>
                                      <p:to>
                                        <p:strVal val="visible"/>
                                      </p:to>
                                    </p:set>
                                    <p:anim calcmode="lin" valueType="num">
                                      <p:cBhvr additive="base">
                                        <p:cTn id="13" dur="500" fill="hold"/>
                                        <p:tgtEl>
                                          <p:spTgt spid="269319">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6931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269319">
                                            <p:txEl>
                                              <p:pRg st="3" end="3"/>
                                            </p:txEl>
                                          </p:spTgt>
                                        </p:tgtEl>
                                        <p:attrNameLst>
                                          <p:attrName>style.visibility</p:attrName>
                                        </p:attrNameLst>
                                      </p:cBhvr>
                                      <p:to>
                                        <p:strVal val="visible"/>
                                      </p:to>
                                    </p:set>
                                    <p:anim calcmode="lin" valueType="num">
                                      <p:cBhvr additive="base">
                                        <p:cTn id="19" dur="500" fill="hold"/>
                                        <p:tgtEl>
                                          <p:spTgt spid="269319">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6931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269319">
                                            <p:txEl>
                                              <p:pRg st="4" end="4"/>
                                            </p:txEl>
                                          </p:spTgt>
                                        </p:tgtEl>
                                        <p:attrNameLst>
                                          <p:attrName>style.visibility</p:attrName>
                                        </p:attrNameLst>
                                      </p:cBhvr>
                                      <p:to>
                                        <p:strVal val="visible"/>
                                      </p:to>
                                    </p:set>
                                    <p:anim calcmode="lin" valueType="num">
                                      <p:cBhvr additive="base">
                                        <p:cTn id="25" dur="500" fill="hold"/>
                                        <p:tgtEl>
                                          <p:spTgt spid="269319">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69319">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3891" name="Rectangle 3">
            <a:extLst>
              <a:ext uri="{FF2B5EF4-FFF2-40B4-BE49-F238E27FC236}">
                <a16:creationId xmlns:a16="http://schemas.microsoft.com/office/drawing/2014/main" id="{44DC9C80-30DC-4E76-8E9F-D8A82C636327}"/>
              </a:ext>
            </a:extLst>
          </p:cNvPr>
          <p:cNvSpPr>
            <a:spLocks noGrp="1" noChangeArrowheads="1"/>
          </p:cNvSpPr>
          <p:nvPr>
            <p:ph type="body" idx="1"/>
          </p:nvPr>
        </p:nvSpPr>
        <p:spPr>
          <a:xfrm>
            <a:off x="685800" y="1296988"/>
            <a:ext cx="8458200" cy="5240337"/>
          </a:xfrm>
        </p:spPr>
        <p:txBody>
          <a:bodyPr/>
          <a:lstStyle/>
          <a:p>
            <a:pPr lvl="1" eaLnBrk="1" hangingPunct="1"/>
            <a:r>
              <a:rPr lang="en-US" altLang="nl-BE" dirty="0"/>
              <a:t>Novelties</a:t>
            </a:r>
          </a:p>
          <a:p>
            <a:pPr lvl="2" eaLnBrk="1" hangingPunct="1"/>
            <a:r>
              <a:rPr lang="en-US" altLang="nl-BE" dirty="0"/>
              <a:t>Art 1 TEU:  EU replaces &amp; succeeds EC</a:t>
            </a:r>
          </a:p>
          <a:p>
            <a:pPr lvl="2" eaLnBrk="1" hangingPunct="1"/>
            <a:r>
              <a:rPr lang="en-US" altLang="nl-BE" dirty="0"/>
              <a:t>Art 47 TEU: EU has legal personality </a:t>
            </a:r>
          </a:p>
          <a:p>
            <a:pPr lvl="2" eaLnBrk="1" hangingPunct="1"/>
            <a:r>
              <a:rPr lang="en-US" altLang="nl-BE" dirty="0"/>
              <a:t>Fisheries explicitly mentioned in TFEU</a:t>
            </a:r>
          </a:p>
          <a:p>
            <a:pPr lvl="3" eaLnBrk="1" hangingPunct="1"/>
            <a:r>
              <a:rPr lang="en-US" altLang="nl-BE" dirty="0"/>
              <a:t>Art. 3 “conservation of marine biological resources under CFP” are exclusive competence</a:t>
            </a:r>
          </a:p>
          <a:p>
            <a:pPr lvl="3" eaLnBrk="1" hangingPunct="1"/>
            <a:r>
              <a:rPr lang="en-US" altLang="nl-BE" dirty="0"/>
              <a:t>Art. 4 other issues in the field of fisheries are shared competence</a:t>
            </a:r>
          </a:p>
          <a:p>
            <a:pPr lvl="3" eaLnBrk="1" hangingPunct="1"/>
            <a:r>
              <a:rPr lang="en-US" altLang="nl-BE" dirty="0"/>
              <a:t>Art. 43 EP &amp; Council develop CFP through co-decision procedure (</a:t>
            </a:r>
            <a:r>
              <a:rPr lang="en-US" altLang="nl-BE" i="1" dirty="0"/>
              <a:t>in foro interno, in foro externo</a:t>
            </a:r>
            <a:r>
              <a:rPr lang="en-US" altLang="nl-BE" dirty="0"/>
              <a:t>)</a:t>
            </a:r>
          </a:p>
        </p:txBody>
      </p:sp>
      <p:sp>
        <p:nvSpPr>
          <p:cNvPr id="6" name="Rectangle 2">
            <a:extLst>
              <a:ext uri="{FF2B5EF4-FFF2-40B4-BE49-F238E27FC236}">
                <a16:creationId xmlns:a16="http://schemas.microsoft.com/office/drawing/2014/main" id="{7AEC7990-D527-48DA-8254-5891834EA3A7}"/>
              </a:ext>
            </a:extLst>
          </p:cNvPr>
          <p:cNvSpPr txBox="1">
            <a:spLocks noChangeArrowheads="1"/>
          </p:cNvSpPr>
          <p:nvPr/>
        </p:nvSpPr>
        <p:spPr bwMode="auto">
          <a:xfrm>
            <a:off x="2617788" y="0"/>
            <a:ext cx="6526212" cy="1316038"/>
          </a:xfrm>
          <a:prstGeom prst="rect">
            <a:avLst/>
          </a:prstGeom>
          <a:solidFill>
            <a:srgbClr val="5F604A"/>
          </a:solidFill>
          <a:ln w="9525">
            <a:noFill/>
            <a:miter lim="800000"/>
            <a:headEnd/>
            <a:tailEnd/>
          </a:ln>
        </p:spPr>
        <p:txBody>
          <a:bodyPr anchor="ctr"/>
          <a:lstStyle/>
          <a:p>
            <a:pPr algn="ctr">
              <a:defRPr/>
            </a:pPr>
            <a:r>
              <a:rPr lang="en-US" sz="3200" kern="0" dirty="0">
                <a:solidFill>
                  <a:schemeClr val="bg1"/>
                </a:solidFill>
                <a:latin typeface="+mj-lt"/>
                <a:ea typeface="+mj-ea"/>
                <a:cs typeface="+mj-cs"/>
              </a:rPr>
              <a:t>1.3) 2007 Lisbon Treaty</a:t>
            </a:r>
          </a:p>
          <a:p>
            <a:pPr algn="ctr">
              <a:defRPr/>
            </a:pPr>
            <a:r>
              <a:rPr lang="en-US" sz="2400" kern="0" dirty="0">
                <a:solidFill>
                  <a:schemeClr val="bg1"/>
                </a:solidFill>
                <a:latin typeface="+mj-lt"/>
                <a:ea typeface="+mj-ea"/>
                <a:cs typeface="+mj-cs"/>
              </a:rPr>
              <a:t>(EIF 1/12/2009)</a:t>
            </a:r>
          </a:p>
        </p:txBody>
      </p:sp>
      <p:sp>
        <p:nvSpPr>
          <p:cNvPr id="5" name="Date Placeholder 3">
            <a:extLst>
              <a:ext uri="{FF2B5EF4-FFF2-40B4-BE49-F238E27FC236}">
                <a16:creationId xmlns:a16="http://schemas.microsoft.com/office/drawing/2014/main" id="{F3537BBA-C79F-4A12-903B-7C5CE41A126B}"/>
              </a:ext>
            </a:extLst>
          </p:cNvPr>
          <p:cNvSpPr>
            <a:spLocks noGrp="1"/>
          </p:cNvSpPr>
          <p:nvPr>
            <p:ph type="dt" sz="quarter" idx="10"/>
          </p:nvPr>
        </p:nvSpPr>
        <p:spPr>
          <a:xfrm>
            <a:off x="-6350" y="6330950"/>
            <a:ext cx="2624138" cy="5270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5F604A"/>
                </a:solidFill>
                <a:latin typeface="Arial" panose="020B0604020202020204" pitchFamily="34" charset="0"/>
              </a:defRPr>
            </a:lvl1pPr>
            <a:lvl2pPr marL="742950" indent="-285750">
              <a:spcBef>
                <a:spcPct val="20000"/>
              </a:spcBef>
              <a:buChar char="–"/>
              <a:defRPr sz="2800">
                <a:solidFill>
                  <a:srgbClr val="5F604A"/>
                </a:solidFill>
                <a:latin typeface="Arial" panose="020B0604020202020204" pitchFamily="34" charset="0"/>
              </a:defRPr>
            </a:lvl2pPr>
            <a:lvl3pPr marL="1143000" indent="-228600">
              <a:spcBef>
                <a:spcPct val="20000"/>
              </a:spcBef>
              <a:buChar char="•"/>
              <a:defRPr sz="2400">
                <a:solidFill>
                  <a:srgbClr val="7F7358"/>
                </a:solidFill>
                <a:latin typeface="Arial" panose="020B0604020202020204" pitchFamily="34" charset="0"/>
              </a:defRPr>
            </a:lvl3pPr>
            <a:lvl4pPr marL="1600200" indent="-228600">
              <a:spcBef>
                <a:spcPct val="20000"/>
              </a:spcBef>
              <a:buChar char="–"/>
              <a:defRPr sz="2000">
                <a:solidFill>
                  <a:srgbClr val="7F7358"/>
                </a:solidFill>
                <a:latin typeface="Arial" panose="020B0604020202020204" pitchFamily="34" charset="0"/>
              </a:defRPr>
            </a:lvl4pPr>
            <a:lvl5pPr marL="2057400" indent="-228600">
              <a:spcBef>
                <a:spcPct val="20000"/>
              </a:spcBef>
              <a:buChar char="»"/>
              <a:defRPr sz="2000">
                <a:solidFill>
                  <a:srgbClr val="7F7358"/>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7F7358"/>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7F7358"/>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7F7358"/>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7F7358"/>
                </a:solidFill>
                <a:latin typeface="Arial" panose="020B0604020202020204" pitchFamily="34" charset="0"/>
              </a:defRPr>
            </a:lvl9pPr>
          </a:lstStyle>
          <a:p>
            <a:pPr>
              <a:spcBef>
                <a:spcPct val="0"/>
              </a:spcBef>
              <a:buFontTx/>
              <a:buNone/>
            </a:pPr>
            <a:r>
              <a:rPr lang="nl-BE" altLang="nl-BE" sz="1000" dirty="0">
                <a:solidFill>
                  <a:schemeClr val="bg1"/>
                </a:solidFill>
              </a:rPr>
              <a:t>Prof. Dr. Erik Franckx</a:t>
            </a:r>
          </a:p>
          <a:p>
            <a:pPr>
              <a:spcBef>
                <a:spcPct val="0"/>
              </a:spcBef>
              <a:buFontTx/>
              <a:buNone/>
            </a:pPr>
            <a:r>
              <a:rPr lang="nl-BE" altLang="nl-BE" sz="1000" dirty="0" err="1">
                <a:solidFill>
                  <a:schemeClr val="bg1"/>
                </a:solidFill>
              </a:rPr>
              <a:t>March</a:t>
            </a:r>
            <a:r>
              <a:rPr lang="nl-BE" altLang="nl-BE" sz="1000" dirty="0">
                <a:solidFill>
                  <a:schemeClr val="bg1"/>
                </a:solidFill>
              </a:rPr>
              <a:t> 10, 2020   |   pag. </a:t>
            </a:r>
            <a:fld id="{16FB71F3-BD7A-4F99-A536-DCC150164C74}" type="slidenum">
              <a:rPr lang="nl-BE" altLang="nl-BE" sz="1000" smtClean="0">
                <a:solidFill>
                  <a:schemeClr val="bg1"/>
                </a:solidFill>
              </a:rPr>
              <a:pPr>
                <a:spcBef>
                  <a:spcPct val="0"/>
                </a:spcBef>
                <a:buFontTx/>
                <a:buNone/>
              </a:pPr>
              <a:t>10</a:t>
            </a:fld>
            <a:endParaRPr lang="nl-BE" altLang="nl-BE" sz="1000" dirty="0">
              <a:solidFill>
                <a:schemeClr val="bg1"/>
              </a:solidFill>
            </a:endParaRPr>
          </a:p>
          <a:p>
            <a:pPr>
              <a:spcBef>
                <a:spcPct val="0"/>
              </a:spcBef>
              <a:buFontTx/>
              <a:buNone/>
            </a:pPr>
            <a:r>
              <a:rPr lang="en-US" altLang="nl-BE" sz="1000" dirty="0">
                <a:solidFill>
                  <a:schemeClr val="bg1"/>
                </a:solidFill>
              </a:rPr>
              <a:t>EU, IUU Fishing &amp; Vietnam</a:t>
            </a:r>
            <a:r>
              <a:rPr lang="nl-BE" altLang="nl-BE" sz="1000" dirty="0">
                <a:solidFill>
                  <a:schemeClr val="bg1"/>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293891">
                                            <p:txEl>
                                              <p:pRg st="1" end="1"/>
                                            </p:txEl>
                                          </p:spTgt>
                                        </p:tgtEl>
                                        <p:attrNameLst>
                                          <p:attrName>style.visibility</p:attrName>
                                        </p:attrNameLst>
                                      </p:cBhvr>
                                      <p:to>
                                        <p:strVal val="visible"/>
                                      </p:to>
                                    </p:set>
                                    <p:anim calcmode="lin" valueType="num">
                                      <p:cBhvr additive="base">
                                        <p:cTn id="7" dur="500" fill="hold"/>
                                        <p:tgtEl>
                                          <p:spTgt spid="293891">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9389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293891">
                                            <p:txEl>
                                              <p:pRg st="2" end="2"/>
                                            </p:txEl>
                                          </p:spTgt>
                                        </p:tgtEl>
                                        <p:attrNameLst>
                                          <p:attrName>style.visibility</p:attrName>
                                        </p:attrNameLst>
                                      </p:cBhvr>
                                      <p:to>
                                        <p:strVal val="visible"/>
                                      </p:to>
                                    </p:set>
                                    <p:anim calcmode="lin" valueType="num">
                                      <p:cBhvr additive="base">
                                        <p:cTn id="13" dur="500" fill="hold"/>
                                        <p:tgtEl>
                                          <p:spTgt spid="293891">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9389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293891">
                                            <p:txEl>
                                              <p:pRg st="3" end="3"/>
                                            </p:txEl>
                                          </p:spTgt>
                                        </p:tgtEl>
                                        <p:attrNameLst>
                                          <p:attrName>style.visibility</p:attrName>
                                        </p:attrNameLst>
                                      </p:cBhvr>
                                      <p:to>
                                        <p:strVal val="visible"/>
                                      </p:to>
                                    </p:set>
                                    <p:anim calcmode="lin" valueType="num">
                                      <p:cBhvr additive="base">
                                        <p:cTn id="19" dur="500" fill="hold"/>
                                        <p:tgtEl>
                                          <p:spTgt spid="293891">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93891">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93891">
                                            <p:txEl>
                                              <p:pRg st="4" end="4"/>
                                            </p:txEl>
                                          </p:spTgt>
                                        </p:tgtEl>
                                        <p:attrNameLst>
                                          <p:attrName>style.visibility</p:attrName>
                                        </p:attrNameLst>
                                      </p:cBhvr>
                                      <p:to>
                                        <p:strVal val="visible"/>
                                      </p:to>
                                    </p:set>
                                    <p:anim calcmode="lin" valueType="num">
                                      <p:cBhvr additive="base">
                                        <p:cTn id="23" dur="500" fill="hold"/>
                                        <p:tgtEl>
                                          <p:spTgt spid="293891">
                                            <p:txEl>
                                              <p:pRg st="4" end="4"/>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293891">
                                            <p:txEl>
                                              <p:pRg st="4" end="4"/>
                                            </p:txEl>
                                          </p:spTgt>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293891">
                                            <p:txEl>
                                              <p:pRg st="5" end="5"/>
                                            </p:txEl>
                                          </p:spTgt>
                                        </p:tgtEl>
                                        <p:attrNameLst>
                                          <p:attrName>style.visibility</p:attrName>
                                        </p:attrNameLst>
                                      </p:cBhvr>
                                      <p:to>
                                        <p:strVal val="visible"/>
                                      </p:to>
                                    </p:set>
                                    <p:anim calcmode="lin" valueType="num">
                                      <p:cBhvr additive="base">
                                        <p:cTn id="27" dur="500" fill="hold"/>
                                        <p:tgtEl>
                                          <p:spTgt spid="293891">
                                            <p:txEl>
                                              <p:pRg st="5" end="5"/>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293891">
                                            <p:txEl>
                                              <p:pRg st="5" end="5"/>
                                            </p:txEl>
                                          </p:spTgt>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293891">
                                            <p:txEl>
                                              <p:pRg st="6" end="6"/>
                                            </p:txEl>
                                          </p:spTgt>
                                        </p:tgtEl>
                                        <p:attrNameLst>
                                          <p:attrName>style.visibility</p:attrName>
                                        </p:attrNameLst>
                                      </p:cBhvr>
                                      <p:to>
                                        <p:strVal val="visible"/>
                                      </p:to>
                                    </p:set>
                                    <p:anim calcmode="lin" valueType="num">
                                      <p:cBhvr additive="base">
                                        <p:cTn id="31" dur="500" fill="hold"/>
                                        <p:tgtEl>
                                          <p:spTgt spid="293891">
                                            <p:txEl>
                                              <p:pRg st="6" end="6"/>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293891">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Date Placeholder 3">
            <a:extLst>
              <a:ext uri="{FF2B5EF4-FFF2-40B4-BE49-F238E27FC236}">
                <a16:creationId xmlns:a16="http://schemas.microsoft.com/office/drawing/2014/main" id="{0C1FC9AE-D703-4018-8877-2EA53A694E0F}"/>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5F604A"/>
                </a:solidFill>
                <a:latin typeface="Arial" panose="020B0604020202020204" pitchFamily="34" charset="0"/>
              </a:defRPr>
            </a:lvl1pPr>
            <a:lvl2pPr marL="742950" indent="-285750">
              <a:spcBef>
                <a:spcPct val="20000"/>
              </a:spcBef>
              <a:buChar char="–"/>
              <a:defRPr sz="2800">
                <a:solidFill>
                  <a:srgbClr val="5F604A"/>
                </a:solidFill>
                <a:latin typeface="Arial" panose="020B0604020202020204" pitchFamily="34" charset="0"/>
              </a:defRPr>
            </a:lvl2pPr>
            <a:lvl3pPr marL="1143000" indent="-228600">
              <a:spcBef>
                <a:spcPct val="20000"/>
              </a:spcBef>
              <a:buChar char="•"/>
              <a:defRPr sz="2400">
                <a:solidFill>
                  <a:srgbClr val="7F7358"/>
                </a:solidFill>
                <a:latin typeface="Arial" panose="020B0604020202020204" pitchFamily="34" charset="0"/>
              </a:defRPr>
            </a:lvl3pPr>
            <a:lvl4pPr marL="1600200" indent="-228600">
              <a:spcBef>
                <a:spcPct val="20000"/>
              </a:spcBef>
              <a:buChar char="–"/>
              <a:defRPr sz="2000">
                <a:solidFill>
                  <a:srgbClr val="7F7358"/>
                </a:solidFill>
                <a:latin typeface="Arial" panose="020B0604020202020204" pitchFamily="34" charset="0"/>
              </a:defRPr>
            </a:lvl4pPr>
            <a:lvl5pPr marL="2057400" indent="-228600">
              <a:spcBef>
                <a:spcPct val="20000"/>
              </a:spcBef>
              <a:buChar char="»"/>
              <a:defRPr sz="2000">
                <a:solidFill>
                  <a:srgbClr val="7F7358"/>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7F7358"/>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7F7358"/>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7F7358"/>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7F7358"/>
                </a:solidFill>
                <a:latin typeface="Arial" panose="020B0604020202020204" pitchFamily="34" charset="0"/>
              </a:defRPr>
            </a:lvl9pPr>
          </a:lstStyle>
          <a:p>
            <a:pPr>
              <a:spcBef>
                <a:spcPct val="0"/>
              </a:spcBef>
              <a:buFontTx/>
              <a:buNone/>
            </a:pPr>
            <a:r>
              <a:rPr lang="nl-BE" altLang="nl-BE" sz="1000" dirty="0">
                <a:solidFill>
                  <a:schemeClr val="bg1"/>
                </a:solidFill>
              </a:rPr>
              <a:t>Prof. Dr. Erik Franckx</a:t>
            </a:r>
          </a:p>
          <a:p>
            <a:pPr>
              <a:spcBef>
                <a:spcPct val="0"/>
              </a:spcBef>
              <a:buFontTx/>
              <a:buNone/>
            </a:pPr>
            <a:r>
              <a:rPr lang="nl-BE" altLang="nl-BE" sz="1000" dirty="0" err="1">
                <a:solidFill>
                  <a:schemeClr val="bg1"/>
                </a:solidFill>
              </a:rPr>
              <a:t>March</a:t>
            </a:r>
            <a:r>
              <a:rPr lang="nl-BE" altLang="nl-BE" sz="1000" dirty="0">
                <a:solidFill>
                  <a:schemeClr val="bg1"/>
                </a:solidFill>
              </a:rPr>
              <a:t> 10, 2020   |   pag. </a:t>
            </a:r>
            <a:fld id="{16FB71F3-BD7A-4F99-A536-DCC150164C74}" type="slidenum">
              <a:rPr lang="nl-BE" altLang="nl-BE" sz="1000" smtClean="0">
                <a:solidFill>
                  <a:schemeClr val="bg1"/>
                </a:solidFill>
              </a:rPr>
              <a:pPr>
                <a:spcBef>
                  <a:spcPct val="0"/>
                </a:spcBef>
                <a:buFontTx/>
                <a:buNone/>
              </a:pPr>
              <a:t>11</a:t>
            </a:fld>
            <a:endParaRPr lang="nl-BE" altLang="nl-BE" sz="1000" dirty="0">
              <a:solidFill>
                <a:schemeClr val="bg1"/>
              </a:solidFill>
            </a:endParaRPr>
          </a:p>
          <a:p>
            <a:pPr>
              <a:spcBef>
                <a:spcPct val="0"/>
              </a:spcBef>
              <a:buFontTx/>
              <a:buNone/>
            </a:pPr>
            <a:r>
              <a:rPr lang="en-US" altLang="nl-BE" sz="1000" dirty="0">
                <a:solidFill>
                  <a:schemeClr val="bg1"/>
                </a:solidFill>
              </a:rPr>
              <a:t>EU, IUU Fishing &amp; Vietnam</a:t>
            </a:r>
            <a:r>
              <a:rPr lang="nl-BE" altLang="nl-BE" sz="1000" dirty="0">
                <a:solidFill>
                  <a:schemeClr val="bg1"/>
                </a:solidFill>
              </a:rPr>
              <a:t> </a:t>
            </a:r>
          </a:p>
        </p:txBody>
      </p:sp>
      <p:sp>
        <p:nvSpPr>
          <p:cNvPr id="9219" name="Rectangle 2">
            <a:extLst>
              <a:ext uri="{FF2B5EF4-FFF2-40B4-BE49-F238E27FC236}">
                <a16:creationId xmlns:a16="http://schemas.microsoft.com/office/drawing/2014/main" id="{1AB2E3A5-E5A5-40F6-91B3-9E2AF14C324F}"/>
              </a:ext>
            </a:extLst>
          </p:cNvPr>
          <p:cNvSpPr>
            <a:spLocks noGrp="1" noChangeArrowheads="1"/>
          </p:cNvSpPr>
          <p:nvPr>
            <p:ph type="title"/>
          </p:nvPr>
        </p:nvSpPr>
        <p:spPr>
          <a:xfrm>
            <a:off x="289068" y="250825"/>
            <a:ext cx="8656495" cy="914400"/>
          </a:xfrm>
        </p:spPr>
        <p:txBody>
          <a:bodyPr/>
          <a:lstStyle/>
          <a:p>
            <a:pPr algn="ctr" eaLnBrk="1" hangingPunct="1"/>
            <a:r>
              <a:rPr lang="en-US" altLang="nl-BE" dirty="0"/>
              <a:t>2) The EU and IUU fishing</a:t>
            </a:r>
          </a:p>
        </p:txBody>
      </p:sp>
      <p:sp>
        <p:nvSpPr>
          <p:cNvPr id="178179" name="Rectangle 3">
            <a:extLst>
              <a:ext uri="{FF2B5EF4-FFF2-40B4-BE49-F238E27FC236}">
                <a16:creationId xmlns:a16="http://schemas.microsoft.com/office/drawing/2014/main" id="{F7ADA793-2A6F-4652-8413-AD2819FB096A}"/>
              </a:ext>
            </a:extLst>
          </p:cNvPr>
          <p:cNvSpPr>
            <a:spLocks noGrp="1" noChangeArrowheads="1"/>
          </p:cNvSpPr>
          <p:nvPr>
            <p:ph type="body" idx="1"/>
          </p:nvPr>
        </p:nvSpPr>
        <p:spPr>
          <a:xfrm>
            <a:off x="342900" y="1279524"/>
            <a:ext cx="8458200" cy="5051425"/>
          </a:xfrm>
        </p:spPr>
        <p:txBody>
          <a:bodyPr/>
          <a:lstStyle/>
          <a:p>
            <a:pPr eaLnBrk="1" hangingPunct="1"/>
            <a:r>
              <a:rPr lang="en-US" altLang="nl-BE" dirty="0"/>
              <a:t>Council Regulation 1005/2008</a:t>
            </a:r>
          </a:p>
          <a:p>
            <a:pPr eaLnBrk="1" hangingPunct="1"/>
            <a:endParaRPr lang="en-US" altLang="nl-BE" dirty="0"/>
          </a:p>
          <a:p>
            <a:pPr eaLnBrk="1" hangingPunct="1"/>
            <a:endParaRPr lang="en-US" altLang="nl-BE" dirty="0"/>
          </a:p>
          <a:p>
            <a:pPr eaLnBrk="1" hangingPunct="1"/>
            <a:endParaRPr lang="en-US" altLang="nl-BE" dirty="0"/>
          </a:p>
          <a:p>
            <a:pPr lvl="1" eaLnBrk="1" hangingPunct="1"/>
            <a:endParaRPr lang="en-US" altLang="nl-BE" dirty="0"/>
          </a:p>
          <a:p>
            <a:pPr lvl="1" eaLnBrk="1" hangingPunct="1"/>
            <a:r>
              <a:rPr lang="en-US" altLang="nl-BE" dirty="0"/>
              <a:t>Internal effect</a:t>
            </a:r>
          </a:p>
          <a:p>
            <a:pPr lvl="2" eaLnBrk="1" hangingPunct="1"/>
            <a:r>
              <a:rPr lang="en-US" altLang="nl-BE" dirty="0"/>
              <a:t>Cooperation with Member States</a:t>
            </a:r>
          </a:p>
          <a:p>
            <a:pPr lvl="3" eaLnBrk="1" hangingPunct="1"/>
            <a:r>
              <a:rPr lang="en-US" altLang="nl-BE" dirty="0"/>
              <a:t>With their flag States, port States and market State responsibilities</a:t>
            </a:r>
          </a:p>
          <a:p>
            <a:pPr lvl="4" eaLnBrk="1" hangingPunct="1"/>
            <a:endParaRPr lang="en-US" altLang="nl-BE" sz="1600" dirty="0"/>
          </a:p>
        </p:txBody>
      </p:sp>
      <p:pic>
        <p:nvPicPr>
          <p:cNvPr id="2" name="Afbeelding 1">
            <a:extLst>
              <a:ext uri="{FF2B5EF4-FFF2-40B4-BE49-F238E27FC236}">
                <a16:creationId xmlns:a16="http://schemas.microsoft.com/office/drawing/2014/main" id="{5A3B5664-BCB1-4795-AB37-9D15E5FFA943}"/>
              </a:ext>
            </a:extLst>
          </p:cNvPr>
          <p:cNvPicPr>
            <a:picLocks noChangeAspect="1"/>
          </p:cNvPicPr>
          <p:nvPr/>
        </p:nvPicPr>
        <p:blipFill>
          <a:blip r:embed="rId3"/>
          <a:stretch>
            <a:fillRect/>
          </a:stretch>
        </p:blipFill>
        <p:spPr>
          <a:xfrm>
            <a:off x="1819275" y="2205036"/>
            <a:ext cx="5505450" cy="1600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78179">
                                            <p:txEl>
                                              <p:pRg st="5" end="5"/>
                                            </p:txEl>
                                          </p:spTgt>
                                        </p:tgtEl>
                                        <p:attrNameLst>
                                          <p:attrName>style.visibility</p:attrName>
                                        </p:attrNameLst>
                                      </p:cBhvr>
                                      <p:to>
                                        <p:strVal val="visible"/>
                                      </p:to>
                                    </p:set>
                                    <p:anim calcmode="lin" valueType="num">
                                      <p:cBhvr additive="base">
                                        <p:cTn id="7" dur="500" fill="hold"/>
                                        <p:tgtEl>
                                          <p:spTgt spid="178179">
                                            <p:txEl>
                                              <p:pRg st="5" end="5"/>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78179">
                                            <p:txEl>
                                              <p:pRg st="5" end="5"/>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1000"/>
                                  </p:stCondLst>
                                  <p:childTnLst>
                                    <p:set>
                                      <p:cBhvr>
                                        <p:cTn id="10" dur="1" fill="hold">
                                          <p:stCondLst>
                                            <p:cond delay="0"/>
                                          </p:stCondLst>
                                        </p:cTn>
                                        <p:tgtEl>
                                          <p:spTgt spid="178179">
                                            <p:txEl>
                                              <p:pRg st="6" end="6"/>
                                            </p:txEl>
                                          </p:spTgt>
                                        </p:tgtEl>
                                        <p:attrNameLst>
                                          <p:attrName>style.visibility</p:attrName>
                                        </p:attrNameLst>
                                      </p:cBhvr>
                                      <p:to>
                                        <p:strVal val="visible"/>
                                      </p:to>
                                    </p:set>
                                    <p:anim calcmode="lin" valueType="num">
                                      <p:cBhvr additive="base">
                                        <p:cTn id="11" dur="500" fill="hold"/>
                                        <p:tgtEl>
                                          <p:spTgt spid="178179">
                                            <p:txEl>
                                              <p:pRg st="6" end="6"/>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178179">
                                            <p:txEl>
                                              <p:pRg st="6" end="6"/>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1000"/>
                                  </p:stCondLst>
                                  <p:childTnLst>
                                    <p:set>
                                      <p:cBhvr>
                                        <p:cTn id="14" dur="1" fill="hold">
                                          <p:stCondLst>
                                            <p:cond delay="0"/>
                                          </p:stCondLst>
                                        </p:cTn>
                                        <p:tgtEl>
                                          <p:spTgt spid="178179">
                                            <p:txEl>
                                              <p:pRg st="7" end="7"/>
                                            </p:txEl>
                                          </p:spTgt>
                                        </p:tgtEl>
                                        <p:attrNameLst>
                                          <p:attrName>style.visibility</p:attrName>
                                        </p:attrNameLst>
                                      </p:cBhvr>
                                      <p:to>
                                        <p:strVal val="visible"/>
                                      </p:to>
                                    </p:set>
                                    <p:anim calcmode="lin" valueType="num">
                                      <p:cBhvr additive="base">
                                        <p:cTn id="15" dur="500" fill="hold"/>
                                        <p:tgtEl>
                                          <p:spTgt spid="178179">
                                            <p:txEl>
                                              <p:pRg st="7" end="7"/>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178179">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Date Placeholder 3">
            <a:extLst>
              <a:ext uri="{FF2B5EF4-FFF2-40B4-BE49-F238E27FC236}">
                <a16:creationId xmlns:a16="http://schemas.microsoft.com/office/drawing/2014/main" id="{0C1FC9AE-D703-4018-8877-2EA53A694E0F}"/>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5F604A"/>
                </a:solidFill>
                <a:latin typeface="Arial" panose="020B0604020202020204" pitchFamily="34" charset="0"/>
              </a:defRPr>
            </a:lvl1pPr>
            <a:lvl2pPr marL="742950" indent="-285750">
              <a:spcBef>
                <a:spcPct val="20000"/>
              </a:spcBef>
              <a:buChar char="–"/>
              <a:defRPr sz="2800">
                <a:solidFill>
                  <a:srgbClr val="5F604A"/>
                </a:solidFill>
                <a:latin typeface="Arial" panose="020B0604020202020204" pitchFamily="34" charset="0"/>
              </a:defRPr>
            </a:lvl2pPr>
            <a:lvl3pPr marL="1143000" indent="-228600">
              <a:spcBef>
                <a:spcPct val="20000"/>
              </a:spcBef>
              <a:buChar char="•"/>
              <a:defRPr sz="2400">
                <a:solidFill>
                  <a:srgbClr val="7F7358"/>
                </a:solidFill>
                <a:latin typeface="Arial" panose="020B0604020202020204" pitchFamily="34" charset="0"/>
              </a:defRPr>
            </a:lvl3pPr>
            <a:lvl4pPr marL="1600200" indent="-228600">
              <a:spcBef>
                <a:spcPct val="20000"/>
              </a:spcBef>
              <a:buChar char="–"/>
              <a:defRPr sz="2000">
                <a:solidFill>
                  <a:srgbClr val="7F7358"/>
                </a:solidFill>
                <a:latin typeface="Arial" panose="020B0604020202020204" pitchFamily="34" charset="0"/>
              </a:defRPr>
            </a:lvl4pPr>
            <a:lvl5pPr marL="2057400" indent="-228600">
              <a:spcBef>
                <a:spcPct val="20000"/>
              </a:spcBef>
              <a:buChar char="»"/>
              <a:defRPr sz="2000">
                <a:solidFill>
                  <a:srgbClr val="7F7358"/>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7F7358"/>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7F7358"/>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7F7358"/>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7F7358"/>
                </a:solidFill>
                <a:latin typeface="Arial" panose="020B0604020202020204" pitchFamily="34" charset="0"/>
              </a:defRPr>
            </a:lvl9pPr>
          </a:lstStyle>
          <a:p>
            <a:pPr>
              <a:spcBef>
                <a:spcPct val="0"/>
              </a:spcBef>
              <a:buFontTx/>
              <a:buNone/>
            </a:pPr>
            <a:r>
              <a:rPr lang="nl-BE" altLang="nl-BE" sz="1000" dirty="0">
                <a:solidFill>
                  <a:schemeClr val="bg1"/>
                </a:solidFill>
              </a:rPr>
              <a:t>Prof. Dr. Erik Franckx</a:t>
            </a:r>
          </a:p>
          <a:p>
            <a:pPr>
              <a:spcBef>
                <a:spcPct val="0"/>
              </a:spcBef>
              <a:buFontTx/>
              <a:buNone/>
            </a:pPr>
            <a:r>
              <a:rPr lang="nl-BE" altLang="nl-BE" sz="1000" dirty="0" err="1">
                <a:solidFill>
                  <a:schemeClr val="bg1"/>
                </a:solidFill>
              </a:rPr>
              <a:t>March</a:t>
            </a:r>
            <a:r>
              <a:rPr lang="nl-BE" altLang="nl-BE" sz="1000" dirty="0">
                <a:solidFill>
                  <a:schemeClr val="bg1"/>
                </a:solidFill>
              </a:rPr>
              <a:t> 10, 2020   |   pag. </a:t>
            </a:r>
            <a:fld id="{16FB71F3-BD7A-4F99-A536-DCC150164C74}" type="slidenum">
              <a:rPr lang="nl-BE" altLang="nl-BE" sz="1000" smtClean="0">
                <a:solidFill>
                  <a:schemeClr val="bg1"/>
                </a:solidFill>
              </a:rPr>
              <a:pPr>
                <a:spcBef>
                  <a:spcPct val="0"/>
                </a:spcBef>
                <a:buFontTx/>
                <a:buNone/>
              </a:pPr>
              <a:t>12</a:t>
            </a:fld>
            <a:endParaRPr lang="nl-BE" altLang="nl-BE" sz="1000" dirty="0">
              <a:solidFill>
                <a:schemeClr val="bg1"/>
              </a:solidFill>
            </a:endParaRPr>
          </a:p>
          <a:p>
            <a:pPr>
              <a:spcBef>
                <a:spcPct val="0"/>
              </a:spcBef>
              <a:buFontTx/>
              <a:buNone/>
            </a:pPr>
            <a:r>
              <a:rPr lang="en-US" altLang="nl-BE" sz="1000" dirty="0">
                <a:solidFill>
                  <a:schemeClr val="bg1"/>
                </a:solidFill>
              </a:rPr>
              <a:t>EU, IUU Fishing &amp; Vietnam</a:t>
            </a:r>
            <a:r>
              <a:rPr lang="nl-BE" altLang="nl-BE" sz="1000" dirty="0">
                <a:solidFill>
                  <a:schemeClr val="bg1"/>
                </a:solidFill>
              </a:rPr>
              <a:t> </a:t>
            </a:r>
          </a:p>
        </p:txBody>
      </p:sp>
      <p:sp>
        <p:nvSpPr>
          <p:cNvPr id="9219" name="Rectangle 2">
            <a:extLst>
              <a:ext uri="{FF2B5EF4-FFF2-40B4-BE49-F238E27FC236}">
                <a16:creationId xmlns:a16="http://schemas.microsoft.com/office/drawing/2014/main" id="{1AB2E3A5-E5A5-40F6-91B3-9E2AF14C324F}"/>
              </a:ext>
            </a:extLst>
          </p:cNvPr>
          <p:cNvSpPr>
            <a:spLocks noGrp="1" noChangeArrowheads="1"/>
          </p:cNvSpPr>
          <p:nvPr>
            <p:ph type="title"/>
          </p:nvPr>
        </p:nvSpPr>
        <p:spPr>
          <a:xfrm>
            <a:off x="2617788" y="0"/>
            <a:ext cx="6526212" cy="1165225"/>
          </a:xfrm>
        </p:spPr>
        <p:txBody>
          <a:bodyPr/>
          <a:lstStyle/>
          <a:p>
            <a:pPr algn="ctr" eaLnBrk="1" hangingPunct="1"/>
            <a:r>
              <a:rPr lang="en-US" altLang="nl-BE" dirty="0"/>
              <a:t>2) The EU and IUU fishing</a:t>
            </a:r>
          </a:p>
        </p:txBody>
      </p:sp>
      <p:sp>
        <p:nvSpPr>
          <p:cNvPr id="178179" name="Rectangle 3">
            <a:extLst>
              <a:ext uri="{FF2B5EF4-FFF2-40B4-BE49-F238E27FC236}">
                <a16:creationId xmlns:a16="http://schemas.microsoft.com/office/drawing/2014/main" id="{F7ADA793-2A6F-4652-8413-AD2819FB096A}"/>
              </a:ext>
            </a:extLst>
          </p:cNvPr>
          <p:cNvSpPr>
            <a:spLocks noGrp="1" noChangeArrowheads="1"/>
          </p:cNvSpPr>
          <p:nvPr>
            <p:ph type="body" idx="1"/>
          </p:nvPr>
        </p:nvSpPr>
        <p:spPr>
          <a:xfrm>
            <a:off x="342900" y="1279524"/>
            <a:ext cx="8458200" cy="5051425"/>
          </a:xfrm>
        </p:spPr>
        <p:txBody>
          <a:bodyPr/>
          <a:lstStyle/>
          <a:p>
            <a:pPr lvl="1" eaLnBrk="1" hangingPunct="1"/>
            <a:r>
              <a:rPr lang="en-US" altLang="nl-BE" dirty="0"/>
              <a:t>External effect</a:t>
            </a:r>
          </a:p>
          <a:p>
            <a:pPr lvl="2" eaLnBrk="1" hangingPunct="1"/>
            <a:r>
              <a:rPr lang="en-US" altLang="nl-BE" dirty="0"/>
              <a:t>Cooperation with third states</a:t>
            </a:r>
          </a:p>
          <a:p>
            <a:pPr lvl="3" eaLnBrk="1" hangingPunct="1"/>
            <a:r>
              <a:rPr lang="en-US" altLang="nl-BE" dirty="0"/>
              <a:t>Improving traceability </a:t>
            </a:r>
            <a:r>
              <a:rPr lang="en-US" altLang="nl-BE" sz="1600" dirty="0"/>
              <a:t>(requires cooperation with States exporting fish into the EU)</a:t>
            </a:r>
          </a:p>
          <a:p>
            <a:pPr lvl="2" eaLnBrk="1" hangingPunct="1"/>
            <a:r>
              <a:rPr lang="en-US" altLang="nl-BE" dirty="0"/>
              <a:t>Through dialogue</a:t>
            </a:r>
          </a:p>
          <a:p>
            <a:pPr lvl="2" eaLnBrk="1" hangingPunct="1"/>
            <a:r>
              <a:rPr lang="en-US" altLang="nl-BE" dirty="0"/>
              <a:t>Or, if dialogue fails</a:t>
            </a:r>
          </a:p>
          <a:p>
            <a:pPr lvl="3" eaLnBrk="1" hangingPunct="1"/>
            <a:r>
              <a:rPr lang="en-US" altLang="nl-BE" dirty="0"/>
              <a:t>Yellow cards (pre-identification)</a:t>
            </a:r>
          </a:p>
          <a:p>
            <a:pPr lvl="3" eaLnBrk="1" hangingPunct="1"/>
            <a:r>
              <a:rPr lang="en-US" altLang="nl-BE" dirty="0"/>
              <a:t>Red cards (identification)</a:t>
            </a:r>
          </a:p>
          <a:p>
            <a:pPr lvl="3" eaLnBrk="1" hangingPunct="1"/>
            <a:r>
              <a:rPr lang="en-US" altLang="nl-BE" dirty="0"/>
              <a:t>Green cards (lifting pre-identification or delisting)</a:t>
            </a:r>
          </a:p>
          <a:p>
            <a:pPr lvl="3" eaLnBrk="1" hangingPunct="1"/>
            <a:endParaRPr lang="en-US" altLang="nl-BE" dirty="0"/>
          </a:p>
          <a:p>
            <a:pPr lvl="4" eaLnBrk="1" hangingPunct="1"/>
            <a:endParaRPr lang="en-US" altLang="nl-BE" sz="1600" dirty="0"/>
          </a:p>
        </p:txBody>
      </p:sp>
    </p:spTree>
    <p:extLst>
      <p:ext uri="{BB962C8B-B14F-4D97-AF65-F5344CB8AC3E}">
        <p14:creationId xmlns:p14="http://schemas.microsoft.com/office/powerpoint/2010/main" val="904788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78179">
                                            <p:txEl>
                                              <p:pRg st="1" end="1"/>
                                            </p:txEl>
                                          </p:spTgt>
                                        </p:tgtEl>
                                        <p:attrNameLst>
                                          <p:attrName>style.visibility</p:attrName>
                                        </p:attrNameLst>
                                      </p:cBhvr>
                                      <p:to>
                                        <p:strVal val="visible"/>
                                      </p:to>
                                    </p:set>
                                    <p:anim calcmode="lin" valueType="num">
                                      <p:cBhvr additive="base">
                                        <p:cTn id="7" dur="500" fill="hold"/>
                                        <p:tgtEl>
                                          <p:spTgt spid="178179">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78179">
                                            <p:txEl>
                                              <p:pRg st="1" end="1"/>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78179">
                                            <p:txEl>
                                              <p:pRg st="2" end="2"/>
                                            </p:txEl>
                                          </p:spTgt>
                                        </p:tgtEl>
                                        <p:attrNameLst>
                                          <p:attrName>style.visibility</p:attrName>
                                        </p:attrNameLst>
                                      </p:cBhvr>
                                      <p:to>
                                        <p:strVal val="visible"/>
                                      </p:to>
                                    </p:set>
                                    <p:anim calcmode="lin" valueType="num">
                                      <p:cBhvr additive="base">
                                        <p:cTn id="11" dur="500" fill="hold"/>
                                        <p:tgtEl>
                                          <p:spTgt spid="178179">
                                            <p:txEl>
                                              <p:pRg st="2" end="2"/>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17817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178179">
                                            <p:txEl>
                                              <p:pRg st="3" end="3"/>
                                            </p:txEl>
                                          </p:spTgt>
                                        </p:tgtEl>
                                        <p:attrNameLst>
                                          <p:attrName>style.visibility</p:attrName>
                                        </p:attrNameLst>
                                      </p:cBhvr>
                                      <p:to>
                                        <p:strVal val="visible"/>
                                      </p:to>
                                    </p:set>
                                    <p:anim calcmode="lin" valueType="num">
                                      <p:cBhvr additive="base">
                                        <p:cTn id="17" dur="500" fill="hold"/>
                                        <p:tgtEl>
                                          <p:spTgt spid="178179">
                                            <p:txEl>
                                              <p:pRg st="3" end="3"/>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17817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178179">
                                            <p:txEl>
                                              <p:pRg st="4" end="4"/>
                                            </p:txEl>
                                          </p:spTgt>
                                        </p:tgtEl>
                                        <p:attrNameLst>
                                          <p:attrName>style.visibility</p:attrName>
                                        </p:attrNameLst>
                                      </p:cBhvr>
                                      <p:to>
                                        <p:strVal val="visible"/>
                                      </p:to>
                                    </p:set>
                                    <p:anim calcmode="lin" valueType="num">
                                      <p:cBhvr additive="base">
                                        <p:cTn id="23" dur="500" fill="hold"/>
                                        <p:tgtEl>
                                          <p:spTgt spid="178179">
                                            <p:txEl>
                                              <p:pRg st="4" end="4"/>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178179">
                                            <p:txEl>
                                              <p:pRg st="4" end="4"/>
                                            </p:txEl>
                                          </p:spTgt>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178179">
                                            <p:txEl>
                                              <p:pRg st="5" end="5"/>
                                            </p:txEl>
                                          </p:spTgt>
                                        </p:tgtEl>
                                        <p:attrNameLst>
                                          <p:attrName>style.visibility</p:attrName>
                                        </p:attrNameLst>
                                      </p:cBhvr>
                                      <p:to>
                                        <p:strVal val="visible"/>
                                      </p:to>
                                    </p:set>
                                    <p:anim calcmode="lin" valueType="num">
                                      <p:cBhvr additive="base">
                                        <p:cTn id="27" dur="500" fill="hold"/>
                                        <p:tgtEl>
                                          <p:spTgt spid="178179">
                                            <p:txEl>
                                              <p:pRg st="5" end="5"/>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178179">
                                            <p:txEl>
                                              <p:pRg st="5" end="5"/>
                                            </p:txEl>
                                          </p:spTgt>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178179">
                                            <p:txEl>
                                              <p:pRg st="6" end="6"/>
                                            </p:txEl>
                                          </p:spTgt>
                                        </p:tgtEl>
                                        <p:attrNameLst>
                                          <p:attrName>style.visibility</p:attrName>
                                        </p:attrNameLst>
                                      </p:cBhvr>
                                      <p:to>
                                        <p:strVal val="visible"/>
                                      </p:to>
                                    </p:set>
                                    <p:anim calcmode="lin" valueType="num">
                                      <p:cBhvr additive="base">
                                        <p:cTn id="31" dur="500" fill="hold"/>
                                        <p:tgtEl>
                                          <p:spTgt spid="178179">
                                            <p:txEl>
                                              <p:pRg st="6" end="6"/>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78179">
                                            <p:txEl>
                                              <p:pRg st="6" end="6"/>
                                            </p:txEl>
                                          </p:spTgt>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178179">
                                            <p:txEl>
                                              <p:pRg st="7" end="7"/>
                                            </p:txEl>
                                          </p:spTgt>
                                        </p:tgtEl>
                                        <p:attrNameLst>
                                          <p:attrName>style.visibility</p:attrName>
                                        </p:attrNameLst>
                                      </p:cBhvr>
                                      <p:to>
                                        <p:strVal val="visible"/>
                                      </p:to>
                                    </p:set>
                                    <p:anim calcmode="lin" valueType="num">
                                      <p:cBhvr additive="base">
                                        <p:cTn id="35" dur="500" fill="hold"/>
                                        <p:tgtEl>
                                          <p:spTgt spid="178179">
                                            <p:txEl>
                                              <p:pRg st="7" end="7"/>
                                            </p:txEl>
                                          </p:spTgt>
                                        </p:tgtEl>
                                        <p:attrNameLst>
                                          <p:attrName>ppt_x</p:attrName>
                                        </p:attrNameLst>
                                      </p:cBhvr>
                                      <p:tavLst>
                                        <p:tav tm="0">
                                          <p:val>
                                            <p:strVal val="1+#ppt_w/2"/>
                                          </p:val>
                                        </p:tav>
                                        <p:tav tm="100000">
                                          <p:val>
                                            <p:strVal val="#ppt_x"/>
                                          </p:val>
                                        </p:tav>
                                      </p:tavLst>
                                    </p:anim>
                                    <p:anim calcmode="lin" valueType="num">
                                      <p:cBhvr additive="base">
                                        <p:cTn id="36" dur="500" fill="hold"/>
                                        <p:tgtEl>
                                          <p:spTgt spid="178179">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Date Placeholder 3">
            <a:extLst>
              <a:ext uri="{FF2B5EF4-FFF2-40B4-BE49-F238E27FC236}">
                <a16:creationId xmlns:a16="http://schemas.microsoft.com/office/drawing/2014/main" id="{0C1FC9AE-D703-4018-8877-2EA53A694E0F}"/>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5F604A"/>
                </a:solidFill>
                <a:latin typeface="Arial" panose="020B0604020202020204" pitchFamily="34" charset="0"/>
              </a:defRPr>
            </a:lvl1pPr>
            <a:lvl2pPr marL="742950" indent="-285750">
              <a:spcBef>
                <a:spcPct val="20000"/>
              </a:spcBef>
              <a:buChar char="–"/>
              <a:defRPr sz="2800">
                <a:solidFill>
                  <a:srgbClr val="5F604A"/>
                </a:solidFill>
                <a:latin typeface="Arial" panose="020B0604020202020204" pitchFamily="34" charset="0"/>
              </a:defRPr>
            </a:lvl2pPr>
            <a:lvl3pPr marL="1143000" indent="-228600">
              <a:spcBef>
                <a:spcPct val="20000"/>
              </a:spcBef>
              <a:buChar char="•"/>
              <a:defRPr sz="2400">
                <a:solidFill>
                  <a:srgbClr val="7F7358"/>
                </a:solidFill>
                <a:latin typeface="Arial" panose="020B0604020202020204" pitchFamily="34" charset="0"/>
              </a:defRPr>
            </a:lvl3pPr>
            <a:lvl4pPr marL="1600200" indent="-228600">
              <a:spcBef>
                <a:spcPct val="20000"/>
              </a:spcBef>
              <a:buChar char="–"/>
              <a:defRPr sz="2000">
                <a:solidFill>
                  <a:srgbClr val="7F7358"/>
                </a:solidFill>
                <a:latin typeface="Arial" panose="020B0604020202020204" pitchFamily="34" charset="0"/>
              </a:defRPr>
            </a:lvl4pPr>
            <a:lvl5pPr marL="2057400" indent="-228600">
              <a:spcBef>
                <a:spcPct val="20000"/>
              </a:spcBef>
              <a:buChar char="»"/>
              <a:defRPr sz="2000">
                <a:solidFill>
                  <a:srgbClr val="7F7358"/>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7F7358"/>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7F7358"/>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7F7358"/>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7F7358"/>
                </a:solidFill>
                <a:latin typeface="Arial" panose="020B0604020202020204" pitchFamily="34" charset="0"/>
              </a:defRPr>
            </a:lvl9pPr>
          </a:lstStyle>
          <a:p>
            <a:pPr>
              <a:spcBef>
                <a:spcPct val="0"/>
              </a:spcBef>
              <a:buFontTx/>
              <a:buNone/>
            </a:pPr>
            <a:r>
              <a:rPr lang="nl-BE" altLang="nl-BE" sz="1000" dirty="0">
                <a:solidFill>
                  <a:schemeClr val="bg1"/>
                </a:solidFill>
              </a:rPr>
              <a:t>Prof. Dr. Erik Franckx</a:t>
            </a:r>
          </a:p>
          <a:p>
            <a:pPr>
              <a:spcBef>
                <a:spcPct val="0"/>
              </a:spcBef>
              <a:buFontTx/>
              <a:buNone/>
            </a:pPr>
            <a:r>
              <a:rPr lang="nl-BE" altLang="nl-BE" sz="1000" dirty="0" err="1">
                <a:solidFill>
                  <a:schemeClr val="bg1"/>
                </a:solidFill>
              </a:rPr>
              <a:t>March</a:t>
            </a:r>
            <a:r>
              <a:rPr lang="nl-BE" altLang="nl-BE" sz="1000" dirty="0">
                <a:solidFill>
                  <a:schemeClr val="bg1"/>
                </a:solidFill>
              </a:rPr>
              <a:t> 10, 2020   |   pag. </a:t>
            </a:r>
            <a:fld id="{16FB71F3-BD7A-4F99-A536-DCC150164C74}" type="slidenum">
              <a:rPr lang="nl-BE" altLang="nl-BE" sz="1000" smtClean="0">
                <a:solidFill>
                  <a:schemeClr val="bg1"/>
                </a:solidFill>
              </a:rPr>
              <a:pPr>
                <a:spcBef>
                  <a:spcPct val="0"/>
                </a:spcBef>
                <a:buFontTx/>
                <a:buNone/>
              </a:pPr>
              <a:t>13</a:t>
            </a:fld>
            <a:endParaRPr lang="nl-BE" altLang="nl-BE" sz="1000" dirty="0">
              <a:solidFill>
                <a:schemeClr val="bg1"/>
              </a:solidFill>
            </a:endParaRPr>
          </a:p>
          <a:p>
            <a:pPr>
              <a:spcBef>
                <a:spcPct val="0"/>
              </a:spcBef>
              <a:buFontTx/>
              <a:buNone/>
            </a:pPr>
            <a:r>
              <a:rPr lang="en-US" altLang="nl-BE" sz="1000" dirty="0">
                <a:solidFill>
                  <a:schemeClr val="bg1"/>
                </a:solidFill>
              </a:rPr>
              <a:t>EU, IUU Fishing &amp; Vietnam</a:t>
            </a:r>
            <a:r>
              <a:rPr lang="nl-BE" altLang="nl-BE" sz="1000" dirty="0">
                <a:solidFill>
                  <a:schemeClr val="bg1"/>
                </a:solidFill>
              </a:rPr>
              <a:t> </a:t>
            </a:r>
          </a:p>
        </p:txBody>
      </p:sp>
      <p:sp>
        <p:nvSpPr>
          <p:cNvPr id="9219" name="Rectangle 2">
            <a:extLst>
              <a:ext uri="{FF2B5EF4-FFF2-40B4-BE49-F238E27FC236}">
                <a16:creationId xmlns:a16="http://schemas.microsoft.com/office/drawing/2014/main" id="{1AB2E3A5-E5A5-40F6-91B3-9E2AF14C324F}"/>
              </a:ext>
            </a:extLst>
          </p:cNvPr>
          <p:cNvSpPr>
            <a:spLocks noGrp="1" noChangeArrowheads="1"/>
          </p:cNvSpPr>
          <p:nvPr>
            <p:ph type="title"/>
          </p:nvPr>
        </p:nvSpPr>
        <p:spPr>
          <a:xfrm>
            <a:off x="342900" y="250825"/>
            <a:ext cx="8602663" cy="914400"/>
          </a:xfrm>
        </p:spPr>
        <p:txBody>
          <a:bodyPr/>
          <a:lstStyle/>
          <a:p>
            <a:pPr algn="ctr" eaLnBrk="1" hangingPunct="1"/>
            <a:r>
              <a:rPr lang="en-US" altLang="nl-BE" dirty="0"/>
              <a:t>3) The EU, Vietnam and IUU fishing</a:t>
            </a:r>
          </a:p>
        </p:txBody>
      </p:sp>
      <p:sp>
        <p:nvSpPr>
          <p:cNvPr id="178179" name="Rectangle 3">
            <a:extLst>
              <a:ext uri="{FF2B5EF4-FFF2-40B4-BE49-F238E27FC236}">
                <a16:creationId xmlns:a16="http://schemas.microsoft.com/office/drawing/2014/main" id="{F7ADA793-2A6F-4652-8413-AD2819FB096A}"/>
              </a:ext>
            </a:extLst>
          </p:cNvPr>
          <p:cNvSpPr>
            <a:spLocks noGrp="1" noChangeArrowheads="1"/>
          </p:cNvSpPr>
          <p:nvPr>
            <p:ph type="body" idx="1"/>
          </p:nvPr>
        </p:nvSpPr>
        <p:spPr>
          <a:xfrm>
            <a:off x="342900" y="1279524"/>
            <a:ext cx="8458200" cy="5170437"/>
          </a:xfrm>
        </p:spPr>
        <p:txBody>
          <a:bodyPr/>
          <a:lstStyle/>
          <a:p>
            <a:pPr eaLnBrk="1" hangingPunct="1"/>
            <a:r>
              <a:rPr lang="en-US" altLang="nl-BE" dirty="0"/>
              <a:t>Vietnam and fisheries</a:t>
            </a:r>
          </a:p>
          <a:p>
            <a:pPr lvl="1" eaLnBrk="1" hangingPunct="1"/>
            <a:r>
              <a:rPr lang="en-US" altLang="nl-BE" dirty="0"/>
              <a:t>Very long coastline</a:t>
            </a:r>
          </a:p>
          <a:p>
            <a:pPr lvl="1" eaLnBrk="1" hangingPunct="1"/>
            <a:r>
              <a:rPr lang="en-US" altLang="nl-BE" dirty="0"/>
              <a:t>Growing fishing industry </a:t>
            </a:r>
            <a:r>
              <a:rPr lang="en-US" altLang="nl-BE" sz="2400" dirty="0"/>
              <a:t>(</a:t>
            </a:r>
            <a:r>
              <a:rPr lang="en-US" altLang="nl-BE" sz="2400" dirty="0">
                <a:solidFill>
                  <a:srgbClr val="0070C0"/>
                </a:solidFill>
              </a:rPr>
              <a:t>capture</a:t>
            </a:r>
            <a:r>
              <a:rPr lang="en-US" altLang="nl-BE" sz="2400" dirty="0"/>
              <a:t> and </a:t>
            </a:r>
            <a:r>
              <a:rPr lang="en-US" altLang="nl-BE" sz="2400" dirty="0">
                <a:solidFill>
                  <a:srgbClr val="FDF449"/>
                </a:solidFill>
              </a:rPr>
              <a:t>aquaculture</a:t>
            </a:r>
            <a:r>
              <a:rPr lang="en-US" altLang="nl-BE" sz="2400" dirty="0"/>
              <a:t>)</a:t>
            </a:r>
          </a:p>
          <a:p>
            <a:pPr lvl="1" eaLnBrk="1" hangingPunct="1"/>
            <a:endParaRPr lang="en-US" altLang="nl-BE" dirty="0"/>
          </a:p>
          <a:p>
            <a:pPr lvl="1" eaLnBrk="1" hangingPunct="1"/>
            <a:endParaRPr lang="en-US" altLang="nl-BE" dirty="0"/>
          </a:p>
          <a:p>
            <a:pPr lvl="1" eaLnBrk="1" hangingPunct="1"/>
            <a:endParaRPr lang="en-US" altLang="nl-BE" dirty="0"/>
          </a:p>
          <a:p>
            <a:pPr lvl="1" eaLnBrk="1" hangingPunct="1"/>
            <a:endParaRPr lang="en-US" altLang="nl-BE" dirty="0"/>
          </a:p>
          <a:p>
            <a:pPr marL="457200" lvl="1" indent="0" eaLnBrk="1" hangingPunct="1">
              <a:buNone/>
            </a:pPr>
            <a:endParaRPr lang="en-US" altLang="nl-BE" dirty="0"/>
          </a:p>
          <a:p>
            <a:pPr lvl="1" eaLnBrk="1" hangingPunct="1"/>
            <a:endParaRPr lang="en-US" altLang="nl-BE" dirty="0"/>
          </a:p>
          <a:p>
            <a:pPr lvl="7"/>
            <a:endParaRPr lang="en-US" altLang="nl-BE" sz="1200" dirty="0"/>
          </a:p>
          <a:p>
            <a:pPr marL="3200400" lvl="7" indent="0">
              <a:buNone/>
            </a:pPr>
            <a:r>
              <a:rPr lang="en-US" altLang="nl-BE" sz="1200" dirty="0"/>
              <a:t>    Source: Directorate of Fisheries, Vietnam (2018)</a:t>
            </a:r>
          </a:p>
          <a:p>
            <a:pPr marL="457200" lvl="1" indent="0" eaLnBrk="1" hangingPunct="1">
              <a:buNone/>
            </a:pPr>
            <a:endParaRPr lang="en-US" altLang="nl-BE" dirty="0"/>
          </a:p>
        </p:txBody>
      </p:sp>
      <p:pic>
        <p:nvPicPr>
          <p:cNvPr id="3" name="Afbeelding 2">
            <a:extLst>
              <a:ext uri="{FF2B5EF4-FFF2-40B4-BE49-F238E27FC236}">
                <a16:creationId xmlns:a16="http://schemas.microsoft.com/office/drawing/2014/main" id="{8A970FA9-DD48-4244-9B17-0EA54AA34232}"/>
              </a:ext>
            </a:extLst>
          </p:cNvPr>
          <p:cNvPicPr>
            <a:picLocks noChangeAspect="1"/>
          </p:cNvPicPr>
          <p:nvPr/>
        </p:nvPicPr>
        <p:blipFill>
          <a:blip r:embed="rId3"/>
          <a:stretch>
            <a:fillRect/>
          </a:stretch>
        </p:blipFill>
        <p:spPr>
          <a:xfrm>
            <a:off x="3775587" y="2945423"/>
            <a:ext cx="5033500" cy="3056312"/>
          </a:xfrm>
          <a:prstGeom prst="rect">
            <a:avLst/>
          </a:prstGeom>
        </p:spPr>
      </p:pic>
    </p:spTree>
    <p:extLst>
      <p:ext uri="{BB962C8B-B14F-4D97-AF65-F5344CB8AC3E}">
        <p14:creationId xmlns:p14="http://schemas.microsoft.com/office/powerpoint/2010/main" val="746543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78179">
                                            <p:txEl>
                                              <p:pRg st="1" end="1"/>
                                            </p:txEl>
                                          </p:spTgt>
                                        </p:tgtEl>
                                        <p:attrNameLst>
                                          <p:attrName>style.visibility</p:attrName>
                                        </p:attrNameLst>
                                      </p:cBhvr>
                                      <p:to>
                                        <p:strVal val="visible"/>
                                      </p:to>
                                    </p:set>
                                    <p:anim calcmode="lin" valueType="num">
                                      <p:cBhvr additive="base">
                                        <p:cTn id="7" dur="500" fill="hold"/>
                                        <p:tgtEl>
                                          <p:spTgt spid="178179">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7817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78179">
                                            <p:txEl>
                                              <p:pRg st="2" end="2"/>
                                            </p:txEl>
                                          </p:spTgt>
                                        </p:tgtEl>
                                        <p:attrNameLst>
                                          <p:attrName>style.visibility</p:attrName>
                                        </p:attrNameLst>
                                      </p:cBhvr>
                                      <p:to>
                                        <p:strVal val="visible"/>
                                      </p:to>
                                    </p:set>
                                    <p:anim calcmode="lin" valueType="num">
                                      <p:cBhvr additive="base">
                                        <p:cTn id="13" dur="500" fill="hold"/>
                                        <p:tgtEl>
                                          <p:spTgt spid="178179">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78179">
                                            <p:txEl>
                                              <p:pRg st="2" end="2"/>
                                            </p:txEl>
                                          </p:spTgt>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178179">
                                            <p:txEl>
                                              <p:pRg st="10" end="10"/>
                                            </p:txEl>
                                          </p:spTgt>
                                        </p:tgtEl>
                                        <p:attrNameLst>
                                          <p:attrName>style.visibility</p:attrName>
                                        </p:attrNameLst>
                                      </p:cBhvr>
                                      <p:to>
                                        <p:strVal val="visible"/>
                                      </p:to>
                                    </p:set>
                                    <p:anim calcmode="lin" valueType="num">
                                      <p:cBhvr additive="base">
                                        <p:cTn id="17" dur="500" fill="hold"/>
                                        <p:tgtEl>
                                          <p:spTgt spid="178179">
                                            <p:txEl>
                                              <p:pRg st="10" end="10"/>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178179">
                                            <p:txEl>
                                              <p:pRg st="10" end="10"/>
                                            </p:txEl>
                                          </p:spTgt>
                                        </p:tgtEl>
                                        <p:attrNameLst>
                                          <p:attrName>ppt_y</p:attrName>
                                        </p:attrNameLst>
                                      </p:cBhvr>
                                      <p:tavLst>
                                        <p:tav tm="0">
                                          <p:val>
                                            <p:strVal val="#ppt_y"/>
                                          </p:val>
                                        </p:tav>
                                        <p:tav tm="100000">
                                          <p:val>
                                            <p:strVal val="#ppt_y"/>
                                          </p:val>
                                        </p:tav>
                                      </p:tavLst>
                                    </p:anim>
                                  </p:childTnLst>
                                </p:cTn>
                              </p:par>
                            </p:childTnLst>
                          </p:cTn>
                        </p:par>
                        <p:par>
                          <p:cTn id="19" fill="hold">
                            <p:stCondLst>
                              <p:cond delay="500"/>
                            </p:stCondLst>
                            <p:childTnLst>
                              <p:par>
                                <p:cTn id="20" presetID="1" presetClass="entr" presetSubtype="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Date Placeholder 3">
            <a:extLst>
              <a:ext uri="{FF2B5EF4-FFF2-40B4-BE49-F238E27FC236}">
                <a16:creationId xmlns:a16="http://schemas.microsoft.com/office/drawing/2014/main" id="{0C1FC9AE-D703-4018-8877-2EA53A694E0F}"/>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5F604A"/>
                </a:solidFill>
                <a:latin typeface="Arial" panose="020B0604020202020204" pitchFamily="34" charset="0"/>
              </a:defRPr>
            </a:lvl1pPr>
            <a:lvl2pPr marL="742950" indent="-285750">
              <a:spcBef>
                <a:spcPct val="20000"/>
              </a:spcBef>
              <a:buChar char="–"/>
              <a:defRPr sz="2800">
                <a:solidFill>
                  <a:srgbClr val="5F604A"/>
                </a:solidFill>
                <a:latin typeface="Arial" panose="020B0604020202020204" pitchFamily="34" charset="0"/>
              </a:defRPr>
            </a:lvl2pPr>
            <a:lvl3pPr marL="1143000" indent="-228600">
              <a:spcBef>
                <a:spcPct val="20000"/>
              </a:spcBef>
              <a:buChar char="•"/>
              <a:defRPr sz="2400">
                <a:solidFill>
                  <a:srgbClr val="7F7358"/>
                </a:solidFill>
                <a:latin typeface="Arial" panose="020B0604020202020204" pitchFamily="34" charset="0"/>
              </a:defRPr>
            </a:lvl3pPr>
            <a:lvl4pPr marL="1600200" indent="-228600">
              <a:spcBef>
                <a:spcPct val="20000"/>
              </a:spcBef>
              <a:buChar char="–"/>
              <a:defRPr sz="2000">
                <a:solidFill>
                  <a:srgbClr val="7F7358"/>
                </a:solidFill>
                <a:latin typeface="Arial" panose="020B0604020202020204" pitchFamily="34" charset="0"/>
              </a:defRPr>
            </a:lvl4pPr>
            <a:lvl5pPr marL="2057400" indent="-228600">
              <a:spcBef>
                <a:spcPct val="20000"/>
              </a:spcBef>
              <a:buChar char="»"/>
              <a:defRPr sz="2000">
                <a:solidFill>
                  <a:srgbClr val="7F7358"/>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7F7358"/>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7F7358"/>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7F7358"/>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7F7358"/>
                </a:solidFill>
                <a:latin typeface="Arial" panose="020B0604020202020204" pitchFamily="34" charset="0"/>
              </a:defRPr>
            </a:lvl9pPr>
          </a:lstStyle>
          <a:p>
            <a:pPr>
              <a:spcBef>
                <a:spcPct val="0"/>
              </a:spcBef>
              <a:buFontTx/>
              <a:buNone/>
            </a:pPr>
            <a:r>
              <a:rPr lang="nl-BE" altLang="nl-BE" sz="1000" dirty="0">
                <a:solidFill>
                  <a:schemeClr val="bg1"/>
                </a:solidFill>
              </a:rPr>
              <a:t>Prof. Dr. Erik Franckx</a:t>
            </a:r>
          </a:p>
          <a:p>
            <a:pPr>
              <a:spcBef>
                <a:spcPct val="0"/>
              </a:spcBef>
              <a:buFontTx/>
              <a:buNone/>
            </a:pPr>
            <a:r>
              <a:rPr lang="nl-BE" altLang="nl-BE" sz="1000" dirty="0" err="1">
                <a:solidFill>
                  <a:schemeClr val="bg1"/>
                </a:solidFill>
              </a:rPr>
              <a:t>March</a:t>
            </a:r>
            <a:r>
              <a:rPr lang="nl-BE" altLang="nl-BE" sz="1000" dirty="0">
                <a:solidFill>
                  <a:schemeClr val="bg1"/>
                </a:solidFill>
              </a:rPr>
              <a:t> 10, 2020   |   pag. </a:t>
            </a:r>
            <a:fld id="{16FB71F3-BD7A-4F99-A536-DCC150164C74}" type="slidenum">
              <a:rPr lang="nl-BE" altLang="nl-BE" sz="1000" smtClean="0">
                <a:solidFill>
                  <a:schemeClr val="bg1"/>
                </a:solidFill>
              </a:rPr>
              <a:pPr>
                <a:spcBef>
                  <a:spcPct val="0"/>
                </a:spcBef>
                <a:buFontTx/>
                <a:buNone/>
              </a:pPr>
              <a:t>14</a:t>
            </a:fld>
            <a:endParaRPr lang="nl-BE" altLang="nl-BE" sz="1000" dirty="0">
              <a:solidFill>
                <a:schemeClr val="bg1"/>
              </a:solidFill>
            </a:endParaRPr>
          </a:p>
          <a:p>
            <a:pPr>
              <a:spcBef>
                <a:spcPct val="0"/>
              </a:spcBef>
              <a:buFontTx/>
              <a:buNone/>
            </a:pPr>
            <a:r>
              <a:rPr lang="en-US" altLang="nl-BE" sz="1000" dirty="0">
                <a:solidFill>
                  <a:schemeClr val="bg1"/>
                </a:solidFill>
              </a:rPr>
              <a:t>EU, IUU Fishing &amp; Vietnam</a:t>
            </a:r>
            <a:r>
              <a:rPr lang="nl-BE" altLang="nl-BE" sz="1000" dirty="0">
                <a:solidFill>
                  <a:schemeClr val="bg1"/>
                </a:solidFill>
              </a:rPr>
              <a:t> </a:t>
            </a:r>
          </a:p>
        </p:txBody>
      </p:sp>
      <p:sp>
        <p:nvSpPr>
          <p:cNvPr id="9219" name="Rectangle 2">
            <a:extLst>
              <a:ext uri="{FF2B5EF4-FFF2-40B4-BE49-F238E27FC236}">
                <a16:creationId xmlns:a16="http://schemas.microsoft.com/office/drawing/2014/main" id="{1AB2E3A5-E5A5-40F6-91B3-9E2AF14C324F}"/>
              </a:ext>
            </a:extLst>
          </p:cNvPr>
          <p:cNvSpPr>
            <a:spLocks noGrp="1" noChangeArrowheads="1"/>
          </p:cNvSpPr>
          <p:nvPr>
            <p:ph type="title"/>
          </p:nvPr>
        </p:nvSpPr>
        <p:spPr>
          <a:xfrm>
            <a:off x="2617788" y="0"/>
            <a:ext cx="6526212" cy="1165225"/>
          </a:xfrm>
        </p:spPr>
        <p:txBody>
          <a:bodyPr/>
          <a:lstStyle/>
          <a:p>
            <a:pPr algn="ctr" eaLnBrk="1" hangingPunct="1"/>
            <a:r>
              <a:rPr lang="en-US" altLang="nl-BE" dirty="0"/>
              <a:t>3) The EU, Vietnam and IUU fishing</a:t>
            </a:r>
          </a:p>
        </p:txBody>
      </p:sp>
      <p:sp>
        <p:nvSpPr>
          <p:cNvPr id="178179" name="Rectangle 3">
            <a:extLst>
              <a:ext uri="{FF2B5EF4-FFF2-40B4-BE49-F238E27FC236}">
                <a16:creationId xmlns:a16="http://schemas.microsoft.com/office/drawing/2014/main" id="{F7ADA793-2A6F-4652-8413-AD2819FB096A}"/>
              </a:ext>
            </a:extLst>
          </p:cNvPr>
          <p:cNvSpPr>
            <a:spLocks noGrp="1" noChangeArrowheads="1"/>
          </p:cNvSpPr>
          <p:nvPr>
            <p:ph type="body" idx="1"/>
          </p:nvPr>
        </p:nvSpPr>
        <p:spPr>
          <a:xfrm>
            <a:off x="342900" y="1279524"/>
            <a:ext cx="8458200" cy="5170437"/>
          </a:xfrm>
        </p:spPr>
        <p:txBody>
          <a:bodyPr/>
          <a:lstStyle/>
          <a:p>
            <a:pPr eaLnBrk="1" hangingPunct="1"/>
            <a:r>
              <a:rPr lang="en-US" altLang="nl-BE" dirty="0"/>
              <a:t>The EU, Vietnam and IUU fishing</a:t>
            </a:r>
          </a:p>
          <a:p>
            <a:pPr lvl="1" eaLnBrk="1" hangingPunct="1"/>
            <a:r>
              <a:rPr lang="en-US" altLang="nl-BE" dirty="0"/>
              <a:t>2017:  Yellow card </a:t>
            </a:r>
            <a:r>
              <a:rPr lang="en-US" altLang="nl-BE" sz="1600" dirty="0"/>
              <a:t>(after dialogue that started in 2012)</a:t>
            </a:r>
          </a:p>
          <a:p>
            <a:pPr lvl="2" eaLnBrk="1" hangingPunct="1"/>
            <a:r>
              <a:rPr lang="en-US" altLang="nl-BE" dirty="0"/>
              <a:t>Elaborate document, in which the Commission systematically checks all the requirements enumerated in Art. 32 of Council Regulation 1005/2008</a:t>
            </a:r>
          </a:p>
          <a:p>
            <a:pPr lvl="2" eaLnBrk="1" hangingPunct="1"/>
            <a:endParaRPr lang="en-US" altLang="nl-BE" dirty="0"/>
          </a:p>
          <a:p>
            <a:pPr lvl="1" eaLnBrk="1" hangingPunct="1"/>
            <a:endParaRPr lang="en-US" altLang="nl-BE" dirty="0"/>
          </a:p>
          <a:p>
            <a:pPr lvl="1" eaLnBrk="1" hangingPunct="1"/>
            <a:endParaRPr lang="en-US" altLang="nl-BE" dirty="0"/>
          </a:p>
          <a:p>
            <a:pPr marL="457200" lvl="1" indent="0" eaLnBrk="1" hangingPunct="1">
              <a:buNone/>
            </a:pPr>
            <a:endParaRPr lang="en-US" altLang="nl-BE" dirty="0"/>
          </a:p>
          <a:p>
            <a:pPr marL="457200" lvl="1" indent="0" eaLnBrk="1" hangingPunct="1">
              <a:buNone/>
            </a:pPr>
            <a:endParaRPr lang="en-US" altLang="nl-BE" dirty="0"/>
          </a:p>
        </p:txBody>
      </p:sp>
      <p:pic>
        <p:nvPicPr>
          <p:cNvPr id="2" name="Afbeelding 1">
            <a:extLst>
              <a:ext uri="{FF2B5EF4-FFF2-40B4-BE49-F238E27FC236}">
                <a16:creationId xmlns:a16="http://schemas.microsoft.com/office/drawing/2014/main" id="{DDD0825A-AB83-4496-A42D-96280E6397DD}"/>
              </a:ext>
            </a:extLst>
          </p:cNvPr>
          <p:cNvPicPr>
            <a:picLocks noChangeAspect="1"/>
          </p:cNvPicPr>
          <p:nvPr/>
        </p:nvPicPr>
        <p:blipFill>
          <a:blip r:embed="rId3"/>
          <a:stretch>
            <a:fillRect/>
          </a:stretch>
        </p:blipFill>
        <p:spPr>
          <a:xfrm>
            <a:off x="371475" y="4217936"/>
            <a:ext cx="8429625" cy="1704975"/>
          </a:xfrm>
          <a:prstGeom prst="rect">
            <a:avLst/>
          </a:prstGeom>
        </p:spPr>
      </p:pic>
    </p:spTree>
    <p:extLst>
      <p:ext uri="{BB962C8B-B14F-4D97-AF65-F5344CB8AC3E}">
        <p14:creationId xmlns:p14="http://schemas.microsoft.com/office/powerpoint/2010/main" val="3801121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78179">
                                            <p:txEl>
                                              <p:pRg st="1" end="1"/>
                                            </p:txEl>
                                          </p:spTgt>
                                        </p:tgtEl>
                                        <p:attrNameLst>
                                          <p:attrName>style.visibility</p:attrName>
                                        </p:attrNameLst>
                                      </p:cBhvr>
                                      <p:to>
                                        <p:strVal val="visible"/>
                                      </p:to>
                                    </p:set>
                                    <p:anim calcmode="lin" valueType="num">
                                      <p:cBhvr additive="base">
                                        <p:cTn id="7" dur="500" fill="hold"/>
                                        <p:tgtEl>
                                          <p:spTgt spid="178179">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78179">
                                            <p:txEl>
                                              <p:pRg st="1" end="1"/>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 presetClass="entr" presetSubtype="2" fill="hold" nodeType="clickEffect">
                                  <p:stCondLst>
                                    <p:cond delay="0"/>
                                  </p:stCondLst>
                                  <p:childTnLst>
                                    <p:set>
                                      <p:cBhvr>
                                        <p:cTn id="15" dur="1" fill="hold">
                                          <p:stCondLst>
                                            <p:cond delay="0"/>
                                          </p:stCondLst>
                                        </p:cTn>
                                        <p:tgtEl>
                                          <p:spTgt spid="178179">
                                            <p:txEl>
                                              <p:pRg st="2" end="2"/>
                                            </p:txEl>
                                          </p:spTgt>
                                        </p:tgtEl>
                                        <p:attrNameLst>
                                          <p:attrName>style.visibility</p:attrName>
                                        </p:attrNameLst>
                                      </p:cBhvr>
                                      <p:to>
                                        <p:strVal val="visible"/>
                                      </p:to>
                                    </p:set>
                                    <p:anim calcmode="lin" valueType="num">
                                      <p:cBhvr additive="base">
                                        <p:cTn id="16" dur="500" fill="hold"/>
                                        <p:tgtEl>
                                          <p:spTgt spid="178179">
                                            <p:txEl>
                                              <p:pRg st="2" end="2"/>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17817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Date Placeholder 3">
            <a:extLst>
              <a:ext uri="{FF2B5EF4-FFF2-40B4-BE49-F238E27FC236}">
                <a16:creationId xmlns:a16="http://schemas.microsoft.com/office/drawing/2014/main" id="{0C1FC9AE-D703-4018-8877-2EA53A694E0F}"/>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5F604A"/>
                </a:solidFill>
                <a:latin typeface="Arial" panose="020B0604020202020204" pitchFamily="34" charset="0"/>
              </a:defRPr>
            </a:lvl1pPr>
            <a:lvl2pPr marL="742950" indent="-285750">
              <a:spcBef>
                <a:spcPct val="20000"/>
              </a:spcBef>
              <a:buChar char="–"/>
              <a:defRPr sz="2800">
                <a:solidFill>
                  <a:srgbClr val="5F604A"/>
                </a:solidFill>
                <a:latin typeface="Arial" panose="020B0604020202020204" pitchFamily="34" charset="0"/>
              </a:defRPr>
            </a:lvl2pPr>
            <a:lvl3pPr marL="1143000" indent="-228600">
              <a:spcBef>
                <a:spcPct val="20000"/>
              </a:spcBef>
              <a:buChar char="•"/>
              <a:defRPr sz="2400">
                <a:solidFill>
                  <a:srgbClr val="7F7358"/>
                </a:solidFill>
                <a:latin typeface="Arial" panose="020B0604020202020204" pitchFamily="34" charset="0"/>
              </a:defRPr>
            </a:lvl3pPr>
            <a:lvl4pPr marL="1600200" indent="-228600">
              <a:spcBef>
                <a:spcPct val="20000"/>
              </a:spcBef>
              <a:buChar char="–"/>
              <a:defRPr sz="2000">
                <a:solidFill>
                  <a:srgbClr val="7F7358"/>
                </a:solidFill>
                <a:latin typeface="Arial" panose="020B0604020202020204" pitchFamily="34" charset="0"/>
              </a:defRPr>
            </a:lvl4pPr>
            <a:lvl5pPr marL="2057400" indent="-228600">
              <a:spcBef>
                <a:spcPct val="20000"/>
              </a:spcBef>
              <a:buChar char="»"/>
              <a:defRPr sz="2000">
                <a:solidFill>
                  <a:srgbClr val="7F7358"/>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7F7358"/>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7F7358"/>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7F7358"/>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7F7358"/>
                </a:solidFill>
                <a:latin typeface="Arial" panose="020B0604020202020204" pitchFamily="34" charset="0"/>
              </a:defRPr>
            </a:lvl9pPr>
          </a:lstStyle>
          <a:p>
            <a:pPr>
              <a:spcBef>
                <a:spcPct val="0"/>
              </a:spcBef>
              <a:buFontTx/>
              <a:buNone/>
            </a:pPr>
            <a:r>
              <a:rPr lang="nl-BE" altLang="nl-BE" sz="1000" dirty="0">
                <a:solidFill>
                  <a:schemeClr val="bg1"/>
                </a:solidFill>
              </a:rPr>
              <a:t>Prof. Dr. Erik Franckx</a:t>
            </a:r>
          </a:p>
          <a:p>
            <a:pPr>
              <a:spcBef>
                <a:spcPct val="0"/>
              </a:spcBef>
              <a:buFontTx/>
              <a:buNone/>
            </a:pPr>
            <a:r>
              <a:rPr lang="nl-BE" altLang="nl-BE" sz="1000" dirty="0" err="1">
                <a:solidFill>
                  <a:schemeClr val="bg1"/>
                </a:solidFill>
              </a:rPr>
              <a:t>March</a:t>
            </a:r>
            <a:r>
              <a:rPr lang="nl-BE" altLang="nl-BE" sz="1000" dirty="0">
                <a:solidFill>
                  <a:schemeClr val="bg1"/>
                </a:solidFill>
              </a:rPr>
              <a:t> 10, 2020   |   pag. </a:t>
            </a:r>
            <a:fld id="{16FB71F3-BD7A-4F99-A536-DCC150164C74}" type="slidenum">
              <a:rPr lang="nl-BE" altLang="nl-BE" sz="1000" smtClean="0">
                <a:solidFill>
                  <a:schemeClr val="bg1"/>
                </a:solidFill>
              </a:rPr>
              <a:pPr>
                <a:spcBef>
                  <a:spcPct val="0"/>
                </a:spcBef>
                <a:buFontTx/>
                <a:buNone/>
              </a:pPr>
              <a:t>15</a:t>
            </a:fld>
            <a:endParaRPr lang="nl-BE" altLang="nl-BE" sz="1000" dirty="0">
              <a:solidFill>
                <a:schemeClr val="bg1"/>
              </a:solidFill>
            </a:endParaRPr>
          </a:p>
          <a:p>
            <a:pPr>
              <a:spcBef>
                <a:spcPct val="0"/>
              </a:spcBef>
              <a:buFontTx/>
              <a:buNone/>
            </a:pPr>
            <a:r>
              <a:rPr lang="en-US" altLang="nl-BE" sz="1000" dirty="0">
                <a:solidFill>
                  <a:schemeClr val="bg1"/>
                </a:solidFill>
              </a:rPr>
              <a:t>EU, IUU Fishing &amp; Vietnam</a:t>
            </a:r>
            <a:r>
              <a:rPr lang="nl-BE" altLang="nl-BE" sz="1000" dirty="0">
                <a:solidFill>
                  <a:schemeClr val="bg1"/>
                </a:solidFill>
              </a:rPr>
              <a:t> </a:t>
            </a:r>
          </a:p>
        </p:txBody>
      </p:sp>
      <p:sp>
        <p:nvSpPr>
          <p:cNvPr id="9219" name="Rectangle 2">
            <a:extLst>
              <a:ext uri="{FF2B5EF4-FFF2-40B4-BE49-F238E27FC236}">
                <a16:creationId xmlns:a16="http://schemas.microsoft.com/office/drawing/2014/main" id="{1AB2E3A5-E5A5-40F6-91B3-9E2AF14C324F}"/>
              </a:ext>
            </a:extLst>
          </p:cNvPr>
          <p:cNvSpPr>
            <a:spLocks noGrp="1" noChangeArrowheads="1"/>
          </p:cNvSpPr>
          <p:nvPr>
            <p:ph type="title"/>
          </p:nvPr>
        </p:nvSpPr>
        <p:spPr>
          <a:xfrm>
            <a:off x="2617788" y="0"/>
            <a:ext cx="6526212" cy="1165225"/>
          </a:xfrm>
        </p:spPr>
        <p:txBody>
          <a:bodyPr/>
          <a:lstStyle/>
          <a:p>
            <a:pPr algn="ctr" eaLnBrk="1" hangingPunct="1"/>
            <a:r>
              <a:rPr lang="en-US" altLang="nl-BE" dirty="0"/>
              <a:t>3) The EU, Vietnam and IUU fishing</a:t>
            </a:r>
          </a:p>
        </p:txBody>
      </p:sp>
      <p:sp>
        <p:nvSpPr>
          <p:cNvPr id="178179" name="Rectangle 3">
            <a:extLst>
              <a:ext uri="{FF2B5EF4-FFF2-40B4-BE49-F238E27FC236}">
                <a16:creationId xmlns:a16="http://schemas.microsoft.com/office/drawing/2014/main" id="{F7ADA793-2A6F-4652-8413-AD2819FB096A}"/>
              </a:ext>
            </a:extLst>
          </p:cNvPr>
          <p:cNvSpPr>
            <a:spLocks noGrp="1" noChangeArrowheads="1"/>
          </p:cNvSpPr>
          <p:nvPr>
            <p:ph type="body" idx="1"/>
          </p:nvPr>
        </p:nvSpPr>
        <p:spPr>
          <a:xfrm>
            <a:off x="342900" y="1160513"/>
            <a:ext cx="8801100" cy="5259952"/>
          </a:xfrm>
        </p:spPr>
        <p:txBody>
          <a:bodyPr/>
          <a:lstStyle/>
          <a:p>
            <a:pPr lvl="2" eaLnBrk="1" hangingPunct="1"/>
            <a:r>
              <a:rPr lang="en-US" altLang="nl-BE" dirty="0"/>
              <a:t>Vietnam</a:t>
            </a:r>
          </a:p>
          <a:p>
            <a:pPr lvl="3" eaLnBrk="1" hangingPunct="1"/>
            <a:r>
              <a:rPr lang="en-US" altLang="nl-BE" dirty="0"/>
              <a:t>Failed to uphold its responsibilities as flag state</a:t>
            </a:r>
          </a:p>
          <a:p>
            <a:pPr lvl="4" eaLnBrk="1" hangingPunct="1"/>
            <a:r>
              <a:rPr lang="en-US" altLang="nl-BE" dirty="0"/>
              <a:t>Did not prevent its fleet from engaging in IUU</a:t>
            </a:r>
          </a:p>
          <a:p>
            <a:pPr lvl="4" eaLnBrk="1" hangingPunct="1"/>
            <a:r>
              <a:rPr lang="en-US" altLang="nl-BE" dirty="0"/>
              <a:t>Did not prevent IUU products from entering its market</a:t>
            </a:r>
          </a:p>
          <a:p>
            <a:pPr lvl="3" eaLnBrk="1" hangingPunct="1"/>
            <a:r>
              <a:rPr lang="en-US" altLang="nl-BE" dirty="0"/>
              <a:t>Failed to cooperate and enforce</a:t>
            </a:r>
          </a:p>
          <a:p>
            <a:pPr lvl="4" eaLnBrk="1" hangingPunct="1"/>
            <a:r>
              <a:rPr lang="en-US" altLang="nl-BE" dirty="0"/>
              <a:t>Its Fisheries law of 2003 totally inadequate </a:t>
            </a:r>
            <a:r>
              <a:rPr lang="en-US" altLang="nl-BE" sz="1600" dirty="0"/>
              <a:t>(no catch reporting requirement; no landing declaration requirement; no provisions on HS/third State EEZ fishing; level of sanctions and inspections have no deterrent effect; …)</a:t>
            </a:r>
          </a:p>
          <a:p>
            <a:pPr lvl="4" eaLnBrk="1" hangingPunct="1"/>
            <a:r>
              <a:rPr lang="en-US" altLang="nl-BE" dirty="0"/>
              <a:t>Did not bring legislation in line with relevant international instruments</a:t>
            </a:r>
          </a:p>
          <a:p>
            <a:pPr lvl="3" eaLnBrk="1" hangingPunct="1"/>
            <a:r>
              <a:rPr lang="en-US" altLang="nl-BE" dirty="0"/>
              <a:t>Failed to become party to relevant international instruments </a:t>
            </a:r>
            <a:r>
              <a:rPr lang="en-US" altLang="nl-BE" sz="1600" dirty="0"/>
              <a:t>(only 1982 Convention; under CCAMLR does not cooperate with Catch Documentation Scheme)</a:t>
            </a:r>
          </a:p>
          <a:p>
            <a:pPr lvl="3" eaLnBrk="1" hangingPunct="1"/>
            <a:r>
              <a:rPr lang="en-US" altLang="nl-BE" dirty="0"/>
              <a:t>Overall performance of Vietnam is not impaired by its level of development</a:t>
            </a:r>
          </a:p>
          <a:p>
            <a:pPr lvl="1" eaLnBrk="1" hangingPunct="1"/>
            <a:endParaRPr lang="en-US" altLang="nl-BE" dirty="0"/>
          </a:p>
          <a:p>
            <a:pPr marL="457200" lvl="1" indent="0" eaLnBrk="1" hangingPunct="1">
              <a:buNone/>
            </a:pPr>
            <a:endParaRPr lang="en-US" altLang="nl-BE" dirty="0"/>
          </a:p>
        </p:txBody>
      </p:sp>
    </p:spTree>
    <p:extLst>
      <p:ext uri="{BB962C8B-B14F-4D97-AF65-F5344CB8AC3E}">
        <p14:creationId xmlns:p14="http://schemas.microsoft.com/office/powerpoint/2010/main" val="29506556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78179">
                                            <p:txEl>
                                              <p:pRg st="1" end="1"/>
                                            </p:txEl>
                                          </p:spTgt>
                                        </p:tgtEl>
                                        <p:attrNameLst>
                                          <p:attrName>style.visibility</p:attrName>
                                        </p:attrNameLst>
                                      </p:cBhvr>
                                      <p:to>
                                        <p:strVal val="visible"/>
                                      </p:to>
                                    </p:set>
                                    <p:anim calcmode="lin" valueType="num">
                                      <p:cBhvr additive="base">
                                        <p:cTn id="7" dur="500" fill="hold"/>
                                        <p:tgtEl>
                                          <p:spTgt spid="178179">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78179">
                                            <p:txEl>
                                              <p:pRg st="1" end="1"/>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78179">
                                            <p:txEl>
                                              <p:pRg st="2" end="2"/>
                                            </p:txEl>
                                          </p:spTgt>
                                        </p:tgtEl>
                                        <p:attrNameLst>
                                          <p:attrName>style.visibility</p:attrName>
                                        </p:attrNameLst>
                                      </p:cBhvr>
                                      <p:to>
                                        <p:strVal val="visible"/>
                                      </p:to>
                                    </p:set>
                                    <p:anim calcmode="lin" valueType="num">
                                      <p:cBhvr additive="base">
                                        <p:cTn id="11" dur="500" fill="hold"/>
                                        <p:tgtEl>
                                          <p:spTgt spid="178179">
                                            <p:txEl>
                                              <p:pRg st="2" end="2"/>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178179">
                                            <p:txEl>
                                              <p:pRg st="2" end="2"/>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78179">
                                            <p:txEl>
                                              <p:pRg st="3" end="3"/>
                                            </p:txEl>
                                          </p:spTgt>
                                        </p:tgtEl>
                                        <p:attrNameLst>
                                          <p:attrName>style.visibility</p:attrName>
                                        </p:attrNameLst>
                                      </p:cBhvr>
                                      <p:to>
                                        <p:strVal val="visible"/>
                                      </p:to>
                                    </p:set>
                                    <p:anim calcmode="lin" valueType="num">
                                      <p:cBhvr additive="base">
                                        <p:cTn id="15" dur="500" fill="hold"/>
                                        <p:tgtEl>
                                          <p:spTgt spid="178179">
                                            <p:txEl>
                                              <p:pRg st="3" end="3"/>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17817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nodeType="clickEffect">
                                  <p:stCondLst>
                                    <p:cond delay="0"/>
                                  </p:stCondLst>
                                  <p:childTnLst>
                                    <p:set>
                                      <p:cBhvr>
                                        <p:cTn id="20" dur="1" fill="hold">
                                          <p:stCondLst>
                                            <p:cond delay="0"/>
                                          </p:stCondLst>
                                        </p:cTn>
                                        <p:tgtEl>
                                          <p:spTgt spid="178179">
                                            <p:txEl>
                                              <p:pRg st="4" end="4"/>
                                            </p:txEl>
                                          </p:spTgt>
                                        </p:tgtEl>
                                        <p:attrNameLst>
                                          <p:attrName>style.visibility</p:attrName>
                                        </p:attrNameLst>
                                      </p:cBhvr>
                                      <p:to>
                                        <p:strVal val="visible"/>
                                      </p:to>
                                    </p:set>
                                    <p:anim calcmode="lin" valueType="num">
                                      <p:cBhvr additive="base">
                                        <p:cTn id="21" dur="500" fill="hold"/>
                                        <p:tgtEl>
                                          <p:spTgt spid="178179">
                                            <p:txEl>
                                              <p:pRg st="4" end="4"/>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178179">
                                            <p:txEl>
                                              <p:pRg st="4" end="4"/>
                                            </p:txEl>
                                          </p:spTgt>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178179">
                                            <p:txEl>
                                              <p:pRg st="5" end="5"/>
                                            </p:txEl>
                                          </p:spTgt>
                                        </p:tgtEl>
                                        <p:attrNameLst>
                                          <p:attrName>style.visibility</p:attrName>
                                        </p:attrNameLst>
                                      </p:cBhvr>
                                      <p:to>
                                        <p:strVal val="visible"/>
                                      </p:to>
                                    </p:set>
                                    <p:anim calcmode="lin" valueType="num">
                                      <p:cBhvr additive="base">
                                        <p:cTn id="25" dur="500" fill="hold"/>
                                        <p:tgtEl>
                                          <p:spTgt spid="178179">
                                            <p:txEl>
                                              <p:pRg st="5" end="5"/>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78179">
                                            <p:txEl>
                                              <p:pRg st="5" end="5"/>
                                            </p:txEl>
                                          </p:spTgt>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178179">
                                            <p:txEl>
                                              <p:pRg st="6" end="6"/>
                                            </p:txEl>
                                          </p:spTgt>
                                        </p:tgtEl>
                                        <p:attrNameLst>
                                          <p:attrName>style.visibility</p:attrName>
                                        </p:attrNameLst>
                                      </p:cBhvr>
                                      <p:to>
                                        <p:strVal val="visible"/>
                                      </p:to>
                                    </p:set>
                                    <p:anim calcmode="lin" valueType="num">
                                      <p:cBhvr additive="base">
                                        <p:cTn id="29" dur="500" fill="hold"/>
                                        <p:tgtEl>
                                          <p:spTgt spid="178179">
                                            <p:txEl>
                                              <p:pRg st="6" end="6"/>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178179">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nodeType="clickEffect">
                                  <p:stCondLst>
                                    <p:cond delay="0"/>
                                  </p:stCondLst>
                                  <p:childTnLst>
                                    <p:set>
                                      <p:cBhvr>
                                        <p:cTn id="34" dur="1" fill="hold">
                                          <p:stCondLst>
                                            <p:cond delay="0"/>
                                          </p:stCondLst>
                                        </p:cTn>
                                        <p:tgtEl>
                                          <p:spTgt spid="178179">
                                            <p:txEl>
                                              <p:pRg st="7" end="7"/>
                                            </p:txEl>
                                          </p:spTgt>
                                        </p:tgtEl>
                                        <p:attrNameLst>
                                          <p:attrName>style.visibility</p:attrName>
                                        </p:attrNameLst>
                                      </p:cBhvr>
                                      <p:to>
                                        <p:strVal val="visible"/>
                                      </p:to>
                                    </p:set>
                                    <p:anim calcmode="lin" valueType="num">
                                      <p:cBhvr additive="base">
                                        <p:cTn id="35" dur="500" fill="hold"/>
                                        <p:tgtEl>
                                          <p:spTgt spid="178179">
                                            <p:txEl>
                                              <p:pRg st="7" end="7"/>
                                            </p:txEl>
                                          </p:spTgt>
                                        </p:tgtEl>
                                        <p:attrNameLst>
                                          <p:attrName>ppt_x</p:attrName>
                                        </p:attrNameLst>
                                      </p:cBhvr>
                                      <p:tavLst>
                                        <p:tav tm="0">
                                          <p:val>
                                            <p:strVal val="1+#ppt_w/2"/>
                                          </p:val>
                                        </p:tav>
                                        <p:tav tm="100000">
                                          <p:val>
                                            <p:strVal val="#ppt_x"/>
                                          </p:val>
                                        </p:tav>
                                      </p:tavLst>
                                    </p:anim>
                                    <p:anim calcmode="lin" valueType="num">
                                      <p:cBhvr additive="base">
                                        <p:cTn id="36" dur="500" fill="hold"/>
                                        <p:tgtEl>
                                          <p:spTgt spid="178179">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nodeType="clickEffect">
                                  <p:stCondLst>
                                    <p:cond delay="0"/>
                                  </p:stCondLst>
                                  <p:childTnLst>
                                    <p:set>
                                      <p:cBhvr>
                                        <p:cTn id="40" dur="1" fill="hold">
                                          <p:stCondLst>
                                            <p:cond delay="0"/>
                                          </p:stCondLst>
                                        </p:cTn>
                                        <p:tgtEl>
                                          <p:spTgt spid="178179">
                                            <p:txEl>
                                              <p:pRg st="8" end="8"/>
                                            </p:txEl>
                                          </p:spTgt>
                                        </p:tgtEl>
                                        <p:attrNameLst>
                                          <p:attrName>style.visibility</p:attrName>
                                        </p:attrNameLst>
                                      </p:cBhvr>
                                      <p:to>
                                        <p:strVal val="visible"/>
                                      </p:to>
                                    </p:set>
                                    <p:anim calcmode="lin" valueType="num">
                                      <p:cBhvr additive="base">
                                        <p:cTn id="41" dur="500" fill="hold"/>
                                        <p:tgtEl>
                                          <p:spTgt spid="178179">
                                            <p:txEl>
                                              <p:pRg st="8" end="8"/>
                                            </p:txEl>
                                          </p:spTgt>
                                        </p:tgtEl>
                                        <p:attrNameLst>
                                          <p:attrName>ppt_x</p:attrName>
                                        </p:attrNameLst>
                                      </p:cBhvr>
                                      <p:tavLst>
                                        <p:tav tm="0">
                                          <p:val>
                                            <p:strVal val="1+#ppt_w/2"/>
                                          </p:val>
                                        </p:tav>
                                        <p:tav tm="100000">
                                          <p:val>
                                            <p:strVal val="#ppt_x"/>
                                          </p:val>
                                        </p:tav>
                                      </p:tavLst>
                                    </p:anim>
                                    <p:anim calcmode="lin" valueType="num">
                                      <p:cBhvr additive="base">
                                        <p:cTn id="42" dur="500" fill="hold"/>
                                        <p:tgtEl>
                                          <p:spTgt spid="178179">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Date Placeholder 3">
            <a:extLst>
              <a:ext uri="{FF2B5EF4-FFF2-40B4-BE49-F238E27FC236}">
                <a16:creationId xmlns:a16="http://schemas.microsoft.com/office/drawing/2014/main" id="{0C1FC9AE-D703-4018-8877-2EA53A694E0F}"/>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5F604A"/>
                </a:solidFill>
                <a:latin typeface="Arial" panose="020B0604020202020204" pitchFamily="34" charset="0"/>
              </a:defRPr>
            </a:lvl1pPr>
            <a:lvl2pPr marL="742950" indent="-285750">
              <a:spcBef>
                <a:spcPct val="20000"/>
              </a:spcBef>
              <a:buChar char="–"/>
              <a:defRPr sz="2800">
                <a:solidFill>
                  <a:srgbClr val="5F604A"/>
                </a:solidFill>
                <a:latin typeface="Arial" panose="020B0604020202020204" pitchFamily="34" charset="0"/>
              </a:defRPr>
            </a:lvl2pPr>
            <a:lvl3pPr marL="1143000" indent="-228600">
              <a:spcBef>
                <a:spcPct val="20000"/>
              </a:spcBef>
              <a:buChar char="•"/>
              <a:defRPr sz="2400">
                <a:solidFill>
                  <a:srgbClr val="7F7358"/>
                </a:solidFill>
                <a:latin typeface="Arial" panose="020B0604020202020204" pitchFamily="34" charset="0"/>
              </a:defRPr>
            </a:lvl3pPr>
            <a:lvl4pPr marL="1600200" indent="-228600">
              <a:spcBef>
                <a:spcPct val="20000"/>
              </a:spcBef>
              <a:buChar char="–"/>
              <a:defRPr sz="2000">
                <a:solidFill>
                  <a:srgbClr val="7F7358"/>
                </a:solidFill>
                <a:latin typeface="Arial" panose="020B0604020202020204" pitchFamily="34" charset="0"/>
              </a:defRPr>
            </a:lvl4pPr>
            <a:lvl5pPr marL="2057400" indent="-228600">
              <a:spcBef>
                <a:spcPct val="20000"/>
              </a:spcBef>
              <a:buChar char="»"/>
              <a:defRPr sz="2000">
                <a:solidFill>
                  <a:srgbClr val="7F7358"/>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7F7358"/>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7F7358"/>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7F7358"/>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7F7358"/>
                </a:solidFill>
                <a:latin typeface="Arial" panose="020B0604020202020204" pitchFamily="34" charset="0"/>
              </a:defRPr>
            </a:lvl9pPr>
          </a:lstStyle>
          <a:p>
            <a:pPr>
              <a:spcBef>
                <a:spcPct val="0"/>
              </a:spcBef>
              <a:buFontTx/>
              <a:buNone/>
            </a:pPr>
            <a:r>
              <a:rPr lang="nl-BE" altLang="nl-BE" sz="1000" dirty="0">
                <a:solidFill>
                  <a:schemeClr val="bg1"/>
                </a:solidFill>
              </a:rPr>
              <a:t>Prof. Dr. Erik Franckx</a:t>
            </a:r>
          </a:p>
          <a:p>
            <a:pPr>
              <a:spcBef>
                <a:spcPct val="0"/>
              </a:spcBef>
              <a:buFontTx/>
              <a:buNone/>
            </a:pPr>
            <a:r>
              <a:rPr lang="nl-BE" altLang="nl-BE" sz="1000" dirty="0" err="1">
                <a:solidFill>
                  <a:schemeClr val="bg1"/>
                </a:solidFill>
              </a:rPr>
              <a:t>March</a:t>
            </a:r>
            <a:r>
              <a:rPr lang="nl-BE" altLang="nl-BE" sz="1000" dirty="0">
                <a:solidFill>
                  <a:schemeClr val="bg1"/>
                </a:solidFill>
              </a:rPr>
              <a:t> 10, 2020   |   pag. </a:t>
            </a:r>
            <a:fld id="{16FB71F3-BD7A-4F99-A536-DCC150164C74}" type="slidenum">
              <a:rPr lang="nl-BE" altLang="nl-BE" sz="1000" smtClean="0">
                <a:solidFill>
                  <a:schemeClr val="bg1"/>
                </a:solidFill>
              </a:rPr>
              <a:pPr>
                <a:spcBef>
                  <a:spcPct val="0"/>
                </a:spcBef>
                <a:buFontTx/>
                <a:buNone/>
              </a:pPr>
              <a:t>16</a:t>
            </a:fld>
            <a:endParaRPr lang="nl-BE" altLang="nl-BE" sz="1000" dirty="0">
              <a:solidFill>
                <a:schemeClr val="bg1"/>
              </a:solidFill>
            </a:endParaRPr>
          </a:p>
          <a:p>
            <a:pPr>
              <a:spcBef>
                <a:spcPct val="0"/>
              </a:spcBef>
              <a:buFontTx/>
              <a:buNone/>
            </a:pPr>
            <a:r>
              <a:rPr lang="en-US" altLang="nl-BE" sz="1000" dirty="0">
                <a:solidFill>
                  <a:schemeClr val="bg1"/>
                </a:solidFill>
              </a:rPr>
              <a:t>EU, IUU Fishing &amp; Vietnam</a:t>
            </a:r>
            <a:r>
              <a:rPr lang="nl-BE" altLang="nl-BE" sz="1000" dirty="0">
                <a:solidFill>
                  <a:schemeClr val="bg1"/>
                </a:solidFill>
              </a:rPr>
              <a:t> </a:t>
            </a:r>
          </a:p>
        </p:txBody>
      </p:sp>
      <p:sp>
        <p:nvSpPr>
          <p:cNvPr id="9219" name="Rectangle 2">
            <a:extLst>
              <a:ext uri="{FF2B5EF4-FFF2-40B4-BE49-F238E27FC236}">
                <a16:creationId xmlns:a16="http://schemas.microsoft.com/office/drawing/2014/main" id="{1AB2E3A5-E5A5-40F6-91B3-9E2AF14C324F}"/>
              </a:ext>
            </a:extLst>
          </p:cNvPr>
          <p:cNvSpPr>
            <a:spLocks noGrp="1" noChangeArrowheads="1"/>
          </p:cNvSpPr>
          <p:nvPr>
            <p:ph type="title"/>
          </p:nvPr>
        </p:nvSpPr>
        <p:spPr>
          <a:xfrm>
            <a:off x="2617788" y="0"/>
            <a:ext cx="6526212" cy="1165225"/>
          </a:xfrm>
        </p:spPr>
        <p:txBody>
          <a:bodyPr/>
          <a:lstStyle/>
          <a:p>
            <a:pPr algn="ctr" eaLnBrk="1" hangingPunct="1"/>
            <a:r>
              <a:rPr lang="en-US" altLang="nl-BE" dirty="0"/>
              <a:t>3) The EU, Vietnam and IUU fishing</a:t>
            </a:r>
          </a:p>
        </p:txBody>
      </p:sp>
      <p:sp>
        <p:nvSpPr>
          <p:cNvPr id="178179" name="Rectangle 3">
            <a:extLst>
              <a:ext uri="{FF2B5EF4-FFF2-40B4-BE49-F238E27FC236}">
                <a16:creationId xmlns:a16="http://schemas.microsoft.com/office/drawing/2014/main" id="{F7ADA793-2A6F-4652-8413-AD2819FB096A}"/>
              </a:ext>
            </a:extLst>
          </p:cNvPr>
          <p:cNvSpPr>
            <a:spLocks noGrp="1" noChangeArrowheads="1"/>
          </p:cNvSpPr>
          <p:nvPr>
            <p:ph type="body" idx="1"/>
          </p:nvPr>
        </p:nvSpPr>
        <p:spPr>
          <a:xfrm>
            <a:off x="1" y="1279524"/>
            <a:ext cx="9144000" cy="5170437"/>
          </a:xfrm>
        </p:spPr>
        <p:txBody>
          <a:bodyPr/>
          <a:lstStyle/>
          <a:p>
            <a:pPr lvl="1" eaLnBrk="1" hangingPunct="1"/>
            <a:r>
              <a:rPr lang="en-US" altLang="nl-BE" dirty="0"/>
              <a:t>Vietnam response</a:t>
            </a:r>
          </a:p>
          <a:p>
            <a:pPr lvl="2" eaLnBrk="1" hangingPunct="1"/>
            <a:r>
              <a:rPr lang="en-US" altLang="nl-BE" dirty="0"/>
              <a:t>New 2017 fisheries law, decrees and circulars </a:t>
            </a:r>
            <a:r>
              <a:rPr lang="en-US" altLang="nl-BE" sz="1600" dirty="0"/>
              <a:t>(EIF 01/01/2019; highest fines x10)</a:t>
            </a:r>
          </a:p>
          <a:p>
            <a:pPr lvl="2" eaLnBrk="1" hangingPunct="1"/>
            <a:r>
              <a:rPr lang="en-US" altLang="nl-BE" dirty="0"/>
              <a:t>Creation of national steering board on IUU fishing </a:t>
            </a:r>
          </a:p>
          <a:p>
            <a:pPr lvl="2" eaLnBrk="1" hangingPunct="1"/>
            <a:r>
              <a:rPr lang="en-US" altLang="nl-BE" dirty="0"/>
              <a:t>Adoption of national plan of action on IUU fishing</a:t>
            </a:r>
          </a:p>
          <a:p>
            <a:pPr lvl="2" eaLnBrk="1" hangingPunct="1"/>
            <a:r>
              <a:rPr lang="en-US" altLang="nl-BE" dirty="0"/>
              <a:t>MoD cooperates to suppress IUU fishing in foreign waters</a:t>
            </a:r>
          </a:p>
          <a:p>
            <a:pPr lvl="2" eaLnBrk="1" hangingPunct="1"/>
            <a:r>
              <a:rPr lang="en-US" altLang="nl-BE" dirty="0"/>
              <a:t>Adheres to a number of international instruments</a:t>
            </a:r>
          </a:p>
          <a:p>
            <a:pPr lvl="3" eaLnBrk="1" hangingPunct="1"/>
            <a:r>
              <a:rPr lang="en-US" altLang="nl-BE" dirty="0"/>
              <a:t>1995 Fish Stocks Agreement </a:t>
            </a:r>
            <a:r>
              <a:rPr lang="en-US" altLang="nl-BE" sz="1600" dirty="0"/>
              <a:t>(18/12/2018)</a:t>
            </a:r>
          </a:p>
          <a:p>
            <a:pPr lvl="3" eaLnBrk="1" hangingPunct="1"/>
            <a:r>
              <a:rPr lang="en-US" altLang="nl-BE" dirty="0"/>
              <a:t>FAO Port State Agreement </a:t>
            </a:r>
            <a:r>
              <a:rPr lang="en-US" altLang="nl-BE" sz="1600" dirty="0"/>
              <a:t>(03/01/2019)</a:t>
            </a:r>
          </a:p>
          <a:p>
            <a:pPr lvl="2" eaLnBrk="1" hangingPunct="1"/>
            <a:r>
              <a:rPr lang="en-US" altLang="nl-BE" dirty="0"/>
              <a:t>Hotline with third countries established</a:t>
            </a:r>
          </a:p>
          <a:p>
            <a:pPr lvl="2" eaLnBrk="1" hangingPunct="1"/>
            <a:r>
              <a:rPr lang="en-US" altLang="nl-BE" dirty="0"/>
              <a:t>Quota and reporting system are established</a:t>
            </a:r>
          </a:p>
          <a:p>
            <a:pPr lvl="2" eaLnBrk="1" hangingPunct="1"/>
            <a:r>
              <a:rPr lang="en-US" altLang="nl-BE" dirty="0"/>
              <a:t>VMS required on all vessels of more than 24 m in length</a:t>
            </a:r>
          </a:p>
          <a:p>
            <a:pPr lvl="3" eaLnBrk="1" hangingPunct="1"/>
            <a:endParaRPr lang="en-US" altLang="nl-BE" sz="1600" dirty="0"/>
          </a:p>
          <a:p>
            <a:pPr marL="457200" lvl="1" indent="0" eaLnBrk="1" hangingPunct="1">
              <a:buNone/>
            </a:pPr>
            <a:endParaRPr lang="en-US" altLang="nl-BE" dirty="0"/>
          </a:p>
        </p:txBody>
      </p:sp>
    </p:spTree>
    <p:extLst>
      <p:ext uri="{BB962C8B-B14F-4D97-AF65-F5344CB8AC3E}">
        <p14:creationId xmlns:p14="http://schemas.microsoft.com/office/powerpoint/2010/main" val="16189323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Date Placeholder 3">
            <a:extLst>
              <a:ext uri="{FF2B5EF4-FFF2-40B4-BE49-F238E27FC236}">
                <a16:creationId xmlns:a16="http://schemas.microsoft.com/office/drawing/2014/main" id="{0C1FC9AE-D703-4018-8877-2EA53A694E0F}"/>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5F604A"/>
                </a:solidFill>
                <a:latin typeface="Arial" panose="020B0604020202020204" pitchFamily="34" charset="0"/>
              </a:defRPr>
            </a:lvl1pPr>
            <a:lvl2pPr marL="742950" indent="-285750">
              <a:spcBef>
                <a:spcPct val="20000"/>
              </a:spcBef>
              <a:buChar char="–"/>
              <a:defRPr sz="2800">
                <a:solidFill>
                  <a:srgbClr val="5F604A"/>
                </a:solidFill>
                <a:latin typeface="Arial" panose="020B0604020202020204" pitchFamily="34" charset="0"/>
              </a:defRPr>
            </a:lvl2pPr>
            <a:lvl3pPr marL="1143000" indent="-228600">
              <a:spcBef>
                <a:spcPct val="20000"/>
              </a:spcBef>
              <a:buChar char="•"/>
              <a:defRPr sz="2400">
                <a:solidFill>
                  <a:srgbClr val="7F7358"/>
                </a:solidFill>
                <a:latin typeface="Arial" panose="020B0604020202020204" pitchFamily="34" charset="0"/>
              </a:defRPr>
            </a:lvl3pPr>
            <a:lvl4pPr marL="1600200" indent="-228600">
              <a:spcBef>
                <a:spcPct val="20000"/>
              </a:spcBef>
              <a:buChar char="–"/>
              <a:defRPr sz="2000">
                <a:solidFill>
                  <a:srgbClr val="7F7358"/>
                </a:solidFill>
                <a:latin typeface="Arial" panose="020B0604020202020204" pitchFamily="34" charset="0"/>
              </a:defRPr>
            </a:lvl4pPr>
            <a:lvl5pPr marL="2057400" indent="-228600">
              <a:spcBef>
                <a:spcPct val="20000"/>
              </a:spcBef>
              <a:buChar char="»"/>
              <a:defRPr sz="2000">
                <a:solidFill>
                  <a:srgbClr val="7F7358"/>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7F7358"/>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7F7358"/>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7F7358"/>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7F7358"/>
                </a:solidFill>
                <a:latin typeface="Arial" panose="020B0604020202020204" pitchFamily="34" charset="0"/>
              </a:defRPr>
            </a:lvl9pPr>
          </a:lstStyle>
          <a:p>
            <a:pPr>
              <a:spcBef>
                <a:spcPct val="0"/>
              </a:spcBef>
              <a:buFontTx/>
              <a:buNone/>
            </a:pPr>
            <a:r>
              <a:rPr lang="nl-BE" altLang="nl-BE" sz="1000" dirty="0">
                <a:solidFill>
                  <a:schemeClr val="bg1"/>
                </a:solidFill>
              </a:rPr>
              <a:t>Prof. Dr. Erik Franckx</a:t>
            </a:r>
          </a:p>
          <a:p>
            <a:pPr>
              <a:spcBef>
                <a:spcPct val="0"/>
              </a:spcBef>
              <a:buFontTx/>
              <a:buNone/>
            </a:pPr>
            <a:r>
              <a:rPr lang="nl-BE" altLang="nl-BE" sz="1000" dirty="0" err="1">
                <a:solidFill>
                  <a:schemeClr val="bg1"/>
                </a:solidFill>
              </a:rPr>
              <a:t>March</a:t>
            </a:r>
            <a:r>
              <a:rPr lang="nl-BE" altLang="nl-BE" sz="1000" dirty="0">
                <a:solidFill>
                  <a:schemeClr val="bg1"/>
                </a:solidFill>
              </a:rPr>
              <a:t> 10, 2020   |   pag. </a:t>
            </a:r>
            <a:fld id="{16FB71F3-BD7A-4F99-A536-DCC150164C74}" type="slidenum">
              <a:rPr lang="nl-BE" altLang="nl-BE" sz="1000" smtClean="0">
                <a:solidFill>
                  <a:schemeClr val="bg1"/>
                </a:solidFill>
              </a:rPr>
              <a:pPr>
                <a:spcBef>
                  <a:spcPct val="0"/>
                </a:spcBef>
                <a:buFontTx/>
                <a:buNone/>
              </a:pPr>
              <a:t>17</a:t>
            </a:fld>
            <a:endParaRPr lang="nl-BE" altLang="nl-BE" sz="1000" dirty="0">
              <a:solidFill>
                <a:schemeClr val="bg1"/>
              </a:solidFill>
            </a:endParaRPr>
          </a:p>
          <a:p>
            <a:pPr>
              <a:spcBef>
                <a:spcPct val="0"/>
              </a:spcBef>
              <a:buFontTx/>
              <a:buNone/>
            </a:pPr>
            <a:r>
              <a:rPr lang="en-US" altLang="nl-BE" sz="1000" dirty="0">
                <a:solidFill>
                  <a:schemeClr val="bg1"/>
                </a:solidFill>
              </a:rPr>
              <a:t>EU, IUU Fishing &amp; Vietnam</a:t>
            </a:r>
            <a:r>
              <a:rPr lang="nl-BE" altLang="nl-BE" sz="1000" dirty="0">
                <a:solidFill>
                  <a:schemeClr val="bg1"/>
                </a:solidFill>
              </a:rPr>
              <a:t> </a:t>
            </a:r>
          </a:p>
        </p:txBody>
      </p:sp>
      <p:sp>
        <p:nvSpPr>
          <p:cNvPr id="9219" name="Rectangle 2">
            <a:extLst>
              <a:ext uri="{FF2B5EF4-FFF2-40B4-BE49-F238E27FC236}">
                <a16:creationId xmlns:a16="http://schemas.microsoft.com/office/drawing/2014/main" id="{1AB2E3A5-E5A5-40F6-91B3-9E2AF14C324F}"/>
              </a:ext>
            </a:extLst>
          </p:cNvPr>
          <p:cNvSpPr>
            <a:spLocks noGrp="1" noChangeArrowheads="1"/>
          </p:cNvSpPr>
          <p:nvPr>
            <p:ph type="title"/>
          </p:nvPr>
        </p:nvSpPr>
        <p:spPr>
          <a:xfrm>
            <a:off x="2617788" y="0"/>
            <a:ext cx="6526212" cy="1165225"/>
          </a:xfrm>
        </p:spPr>
        <p:txBody>
          <a:bodyPr/>
          <a:lstStyle/>
          <a:p>
            <a:pPr algn="ctr" eaLnBrk="1" hangingPunct="1"/>
            <a:r>
              <a:rPr lang="en-US" altLang="nl-BE" dirty="0"/>
              <a:t>3) The EU, Vietnam and IUU fishing</a:t>
            </a:r>
          </a:p>
        </p:txBody>
      </p:sp>
      <p:sp>
        <p:nvSpPr>
          <p:cNvPr id="178179" name="Rectangle 3">
            <a:extLst>
              <a:ext uri="{FF2B5EF4-FFF2-40B4-BE49-F238E27FC236}">
                <a16:creationId xmlns:a16="http://schemas.microsoft.com/office/drawing/2014/main" id="{F7ADA793-2A6F-4652-8413-AD2819FB096A}"/>
              </a:ext>
            </a:extLst>
          </p:cNvPr>
          <p:cNvSpPr>
            <a:spLocks noGrp="1" noChangeArrowheads="1"/>
          </p:cNvSpPr>
          <p:nvPr>
            <p:ph type="body" idx="1"/>
          </p:nvPr>
        </p:nvSpPr>
        <p:spPr>
          <a:xfrm>
            <a:off x="342900" y="1480061"/>
            <a:ext cx="8801100" cy="5377939"/>
          </a:xfrm>
        </p:spPr>
        <p:txBody>
          <a:bodyPr/>
          <a:lstStyle/>
          <a:p>
            <a:pPr lvl="1" eaLnBrk="1" hangingPunct="1"/>
            <a:r>
              <a:rPr lang="en-US" altLang="nl-BE" dirty="0"/>
              <a:t>2019:  Bilateral dialogue on IUU fishing</a:t>
            </a:r>
          </a:p>
          <a:p>
            <a:pPr lvl="2" eaLnBrk="1" hangingPunct="1"/>
            <a:r>
              <a:rPr lang="en-US" altLang="nl-BE" dirty="0"/>
              <a:t>New legislative framework is in place</a:t>
            </a:r>
          </a:p>
          <a:p>
            <a:pPr lvl="3" eaLnBrk="1" hangingPunct="1"/>
            <a:r>
              <a:rPr lang="en-US" altLang="nl-BE" dirty="0"/>
              <a:t>but too recent to be evaluated …</a:t>
            </a:r>
          </a:p>
          <a:p>
            <a:pPr lvl="2" eaLnBrk="1" hangingPunct="1"/>
            <a:r>
              <a:rPr lang="en-US" altLang="nl-BE" dirty="0"/>
              <a:t>New monitoring, control and surveillance is in place</a:t>
            </a:r>
          </a:p>
          <a:p>
            <a:pPr lvl="3" eaLnBrk="1" hangingPunct="1"/>
            <a:r>
              <a:rPr lang="en-US" altLang="nl-BE" dirty="0"/>
              <a:t>But control remains weak; VMS not yet fully implemented, …</a:t>
            </a:r>
          </a:p>
          <a:p>
            <a:pPr lvl="2" eaLnBrk="1" hangingPunct="1"/>
            <a:r>
              <a:rPr lang="en-US" altLang="nl-BE" dirty="0"/>
              <a:t>Fleet management needs to be further adjusted</a:t>
            </a:r>
          </a:p>
          <a:p>
            <a:pPr lvl="3" eaLnBrk="1" hangingPunct="1"/>
            <a:r>
              <a:rPr lang="en-US" altLang="nl-BE" dirty="0"/>
              <a:t>Too many fishing vessels </a:t>
            </a:r>
          </a:p>
          <a:p>
            <a:pPr lvl="2" eaLnBrk="1" hangingPunct="1"/>
            <a:r>
              <a:rPr lang="en-US" altLang="nl-BE" dirty="0"/>
              <a:t>Traceability needs further improvement</a:t>
            </a:r>
          </a:p>
          <a:p>
            <a:pPr lvl="2" eaLnBrk="1" hangingPunct="1"/>
            <a:r>
              <a:rPr lang="en-US" altLang="nl-BE" dirty="0"/>
              <a:t>Enforcement is still a soar point </a:t>
            </a:r>
            <a:r>
              <a:rPr lang="en-US" altLang="nl-BE" sz="1600" dirty="0"/>
              <a:t>(only applied once to Vietnamese vessel in foreign waters, even though many such vessels are arrested there)</a:t>
            </a:r>
          </a:p>
          <a:p>
            <a:pPr lvl="2" eaLnBrk="1" hangingPunct="1"/>
            <a:r>
              <a:rPr lang="en-US" altLang="nl-BE" dirty="0"/>
              <a:t>New mission in six months</a:t>
            </a:r>
          </a:p>
          <a:p>
            <a:pPr lvl="2" eaLnBrk="1" hangingPunct="1"/>
            <a:endParaRPr lang="en-US" altLang="nl-BE" dirty="0"/>
          </a:p>
          <a:p>
            <a:pPr marL="457200" lvl="1" indent="0" eaLnBrk="1" hangingPunct="1">
              <a:buNone/>
            </a:pPr>
            <a:endParaRPr lang="en-US" altLang="nl-BE" dirty="0"/>
          </a:p>
        </p:txBody>
      </p:sp>
    </p:spTree>
    <p:extLst>
      <p:ext uri="{BB962C8B-B14F-4D97-AF65-F5344CB8AC3E}">
        <p14:creationId xmlns:p14="http://schemas.microsoft.com/office/powerpoint/2010/main" val="7067393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Date Placeholder 3">
            <a:extLst>
              <a:ext uri="{FF2B5EF4-FFF2-40B4-BE49-F238E27FC236}">
                <a16:creationId xmlns:a16="http://schemas.microsoft.com/office/drawing/2014/main" id="{0C1FC9AE-D703-4018-8877-2EA53A694E0F}"/>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5F604A"/>
                </a:solidFill>
                <a:latin typeface="Arial" panose="020B0604020202020204" pitchFamily="34" charset="0"/>
              </a:defRPr>
            </a:lvl1pPr>
            <a:lvl2pPr marL="742950" indent="-285750">
              <a:spcBef>
                <a:spcPct val="20000"/>
              </a:spcBef>
              <a:buChar char="–"/>
              <a:defRPr sz="2800">
                <a:solidFill>
                  <a:srgbClr val="5F604A"/>
                </a:solidFill>
                <a:latin typeface="Arial" panose="020B0604020202020204" pitchFamily="34" charset="0"/>
              </a:defRPr>
            </a:lvl2pPr>
            <a:lvl3pPr marL="1143000" indent="-228600">
              <a:spcBef>
                <a:spcPct val="20000"/>
              </a:spcBef>
              <a:buChar char="•"/>
              <a:defRPr sz="2400">
                <a:solidFill>
                  <a:srgbClr val="7F7358"/>
                </a:solidFill>
                <a:latin typeface="Arial" panose="020B0604020202020204" pitchFamily="34" charset="0"/>
              </a:defRPr>
            </a:lvl3pPr>
            <a:lvl4pPr marL="1600200" indent="-228600">
              <a:spcBef>
                <a:spcPct val="20000"/>
              </a:spcBef>
              <a:buChar char="–"/>
              <a:defRPr sz="2000">
                <a:solidFill>
                  <a:srgbClr val="7F7358"/>
                </a:solidFill>
                <a:latin typeface="Arial" panose="020B0604020202020204" pitchFamily="34" charset="0"/>
              </a:defRPr>
            </a:lvl4pPr>
            <a:lvl5pPr marL="2057400" indent="-228600">
              <a:spcBef>
                <a:spcPct val="20000"/>
              </a:spcBef>
              <a:buChar char="»"/>
              <a:defRPr sz="2000">
                <a:solidFill>
                  <a:srgbClr val="7F7358"/>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7F7358"/>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7F7358"/>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7F7358"/>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7F7358"/>
                </a:solidFill>
                <a:latin typeface="Arial" panose="020B0604020202020204" pitchFamily="34" charset="0"/>
              </a:defRPr>
            </a:lvl9pPr>
          </a:lstStyle>
          <a:p>
            <a:pPr>
              <a:spcBef>
                <a:spcPct val="0"/>
              </a:spcBef>
              <a:buFontTx/>
              <a:buNone/>
            </a:pPr>
            <a:r>
              <a:rPr lang="nl-BE" altLang="nl-BE" sz="1000" dirty="0">
                <a:solidFill>
                  <a:schemeClr val="bg1"/>
                </a:solidFill>
              </a:rPr>
              <a:t>Prof. Dr. Erik Franckx</a:t>
            </a:r>
          </a:p>
          <a:p>
            <a:pPr>
              <a:spcBef>
                <a:spcPct val="0"/>
              </a:spcBef>
              <a:buFontTx/>
              <a:buNone/>
            </a:pPr>
            <a:r>
              <a:rPr lang="nl-BE" altLang="nl-BE" sz="1000" dirty="0" err="1">
                <a:solidFill>
                  <a:schemeClr val="bg1"/>
                </a:solidFill>
              </a:rPr>
              <a:t>March</a:t>
            </a:r>
            <a:r>
              <a:rPr lang="nl-BE" altLang="nl-BE" sz="1000" dirty="0">
                <a:solidFill>
                  <a:schemeClr val="bg1"/>
                </a:solidFill>
              </a:rPr>
              <a:t> 10, 2020   |   pag. </a:t>
            </a:r>
            <a:fld id="{16FB71F3-BD7A-4F99-A536-DCC150164C74}" type="slidenum">
              <a:rPr lang="nl-BE" altLang="nl-BE" sz="1000" smtClean="0">
                <a:solidFill>
                  <a:schemeClr val="bg1"/>
                </a:solidFill>
              </a:rPr>
              <a:pPr>
                <a:spcBef>
                  <a:spcPct val="0"/>
                </a:spcBef>
                <a:buFontTx/>
                <a:buNone/>
              </a:pPr>
              <a:t>18</a:t>
            </a:fld>
            <a:endParaRPr lang="nl-BE" altLang="nl-BE" sz="1000" dirty="0">
              <a:solidFill>
                <a:schemeClr val="bg1"/>
              </a:solidFill>
            </a:endParaRPr>
          </a:p>
          <a:p>
            <a:pPr>
              <a:spcBef>
                <a:spcPct val="0"/>
              </a:spcBef>
              <a:buFontTx/>
              <a:buNone/>
            </a:pPr>
            <a:r>
              <a:rPr lang="en-US" altLang="nl-BE" sz="1000" dirty="0">
                <a:solidFill>
                  <a:schemeClr val="bg1"/>
                </a:solidFill>
              </a:rPr>
              <a:t>EU, IUU Fishing &amp; Vietnam</a:t>
            </a:r>
            <a:r>
              <a:rPr lang="nl-BE" altLang="nl-BE" sz="1000" dirty="0">
                <a:solidFill>
                  <a:schemeClr val="bg1"/>
                </a:solidFill>
              </a:rPr>
              <a:t> </a:t>
            </a:r>
          </a:p>
        </p:txBody>
      </p:sp>
      <p:sp>
        <p:nvSpPr>
          <p:cNvPr id="9219" name="Rectangle 2">
            <a:extLst>
              <a:ext uri="{FF2B5EF4-FFF2-40B4-BE49-F238E27FC236}">
                <a16:creationId xmlns:a16="http://schemas.microsoft.com/office/drawing/2014/main" id="{1AB2E3A5-E5A5-40F6-91B3-9E2AF14C324F}"/>
              </a:ext>
            </a:extLst>
          </p:cNvPr>
          <p:cNvSpPr>
            <a:spLocks noGrp="1" noChangeArrowheads="1"/>
          </p:cNvSpPr>
          <p:nvPr>
            <p:ph type="title"/>
          </p:nvPr>
        </p:nvSpPr>
        <p:spPr>
          <a:xfrm>
            <a:off x="342900" y="250825"/>
            <a:ext cx="8602663" cy="914400"/>
          </a:xfrm>
        </p:spPr>
        <p:txBody>
          <a:bodyPr/>
          <a:lstStyle/>
          <a:p>
            <a:pPr algn="ctr" eaLnBrk="1" hangingPunct="1"/>
            <a:r>
              <a:rPr lang="en-US" altLang="nl-BE" dirty="0"/>
              <a:t>4) Conclusions</a:t>
            </a:r>
          </a:p>
        </p:txBody>
      </p:sp>
      <p:sp>
        <p:nvSpPr>
          <p:cNvPr id="178179" name="Rectangle 3">
            <a:extLst>
              <a:ext uri="{FF2B5EF4-FFF2-40B4-BE49-F238E27FC236}">
                <a16:creationId xmlns:a16="http://schemas.microsoft.com/office/drawing/2014/main" id="{F7ADA793-2A6F-4652-8413-AD2819FB096A}"/>
              </a:ext>
            </a:extLst>
          </p:cNvPr>
          <p:cNvSpPr>
            <a:spLocks noGrp="1" noChangeArrowheads="1"/>
          </p:cNvSpPr>
          <p:nvPr>
            <p:ph type="body" idx="1"/>
          </p:nvPr>
        </p:nvSpPr>
        <p:spPr>
          <a:xfrm>
            <a:off x="68826" y="1279524"/>
            <a:ext cx="9075174" cy="5170437"/>
          </a:xfrm>
        </p:spPr>
        <p:txBody>
          <a:bodyPr/>
          <a:lstStyle/>
          <a:p>
            <a:pPr eaLnBrk="1" hangingPunct="1"/>
            <a:r>
              <a:rPr lang="en-US" altLang="nl-BE" dirty="0"/>
              <a:t>EU restricted trade measures</a:t>
            </a:r>
          </a:p>
          <a:p>
            <a:pPr lvl="1" eaLnBrk="1" hangingPunct="1"/>
            <a:r>
              <a:rPr lang="en-US" altLang="nl-BE" dirty="0"/>
              <a:t>Theory</a:t>
            </a:r>
          </a:p>
          <a:p>
            <a:pPr lvl="2" eaLnBrk="1" hangingPunct="1"/>
            <a:r>
              <a:rPr lang="en-US" altLang="nl-BE" dirty="0"/>
              <a:t>Those in favour</a:t>
            </a:r>
          </a:p>
          <a:p>
            <a:pPr lvl="2" eaLnBrk="1" hangingPunct="1"/>
            <a:r>
              <a:rPr lang="en-US" altLang="nl-BE" dirty="0"/>
              <a:t>Those against</a:t>
            </a:r>
          </a:p>
          <a:p>
            <a:pPr lvl="1" eaLnBrk="1" hangingPunct="1"/>
            <a:r>
              <a:rPr lang="en-US" altLang="nl-BE" dirty="0"/>
              <a:t>Practice</a:t>
            </a:r>
          </a:p>
          <a:p>
            <a:pPr lvl="2" eaLnBrk="1" hangingPunct="1"/>
            <a:r>
              <a:rPr lang="en-US" altLang="nl-BE" dirty="0"/>
              <a:t>With respect to Vietnam is seems to have a clear impact </a:t>
            </a:r>
            <a:r>
              <a:rPr lang="en-US" altLang="nl-BE" sz="1200" dirty="0"/>
              <a:t>(new legislative framework, new ratifications, new attitude towards fishing in third countries’ waters, …)</a:t>
            </a:r>
          </a:p>
          <a:p>
            <a:pPr lvl="3" eaLnBrk="1" hangingPunct="1"/>
            <a:r>
              <a:rPr lang="en-US" altLang="nl-BE" dirty="0"/>
              <a:t>But not yet a green card</a:t>
            </a:r>
          </a:p>
          <a:p>
            <a:pPr lvl="2" eaLnBrk="1" hangingPunct="1"/>
            <a:r>
              <a:rPr lang="en-US" altLang="nl-BE" dirty="0"/>
              <a:t>Overall, the picture is more mitigated</a:t>
            </a:r>
          </a:p>
        </p:txBody>
      </p:sp>
    </p:spTree>
    <p:extLst>
      <p:ext uri="{BB962C8B-B14F-4D97-AF65-F5344CB8AC3E}">
        <p14:creationId xmlns:p14="http://schemas.microsoft.com/office/powerpoint/2010/main" val="3283873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78179">
                                            <p:txEl>
                                              <p:pRg st="1" end="1"/>
                                            </p:txEl>
                                          </p:spTgt>
                                        </p:tgtEl>
                                        <p:attrNameLst>
                                          <p:attrName>style.visibility</p:attrName>
                                        </p:attrNameLst>
                                      </p:cBhvr>
                                      <p:to>
                                        <p:strVal val="visible"/>
                                      </p:to>
                                    </p:set>
                                    <p:anim calcmode="lin" valueType="num">
                                      <p:cBhvr additive="base">
                                        <p:cTn id="7" dur="500" fill="hold"/>
                                        <p:tgtEl>
                                          <p:spTgt spid="178179">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78179">
                                            <p:txEl>
                                              <p:pRg st="1" end="1"/>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78179">
                                            <p:txEl>
                                              <p:pRg st="2" end="2"/>
                                            </p:txEl>
                                          </p:spTgt>
                                        </p:tgtEl>
                                        <p:attrNameLst>
                                          <p:attrName>style.visibility</p:attrName>
                                        </p:attrNameLst>
                                      </p:cBhvr>
                                      <p:to>
                                        <p:strVal val="visible"/>
                                      </p:to>
                                    </p:set>
                                    <p:anim calcmode="lin" valueType="num">
                                      <p:cBhvr additive="base">
                                        <p:cTn id="11" dur="500" fill="hold"/>
                                        <p:tgtEl>
                                          <p:spTgt spid="178179">
                                            <p:txEl>
                                              <p:pRg st="2" end="2"/>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178179">
                                            <p:txEl>
                                              <p:pRg st="2" end="2"/>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78179">
                                            <p:txEl>
                                              <p:pRg st="3" end="3"/>
                                            </p:txEl>
                                          </p:spTgt>
                                        </p:tgtEl>
                                        <p:attrNameLst>
                                          <p:attrName>style.visibility</p:attrName>
                                        </p:attrNameLst>
                                      </p:cBhvr>
                                      <p:to>
                                        <p:strVal val="visible"/>
                                      </p:to>
                                    </p:set>
                                    <p:anim calcmode="lin" valueType="num">
                                      <p:cBhvr additive="base">
                                        <p:cTn id="15" dur="500" fill="hold"/>
                                        <p:tgtEl>
                                          <p:spTgt spid="178179">
                                            <p:txEl>
                                              <p:pRg st="3" end="3"/>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17817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nodeType="clickEffect">
                                  <p:stCondLst>
                                    <p:cond delay="0"/>
                                  </p:stCondLst>
                                  <p:childTnLst>
                                    <p:set>
                                      <p:cBhvr>
                                        <p:cTn id="20" dur="1" fill="hold">
                                          <p:stCondLst>
                                            <p:cond delay="0"/>
                                          </p:stCondLst>
                                        </p:cTn>
                                        <p:tgtEl>
                                          <p:spTgt spid="178179">
                                            <p:txEl>
                                              <p:pRg st="4" end="4"/>
                                            </p:txEl>
                                          </p:spTgt>
                                        </p:tgtEl>
                                        <p:attrNameLst>
                                          <p:attrName>style.visibility</p:attrName>
                                        </p:attrNameLst>
                                      </p:cBhvr>
                                      <p:to>
                                        <p:strVal val="visible"/>
                                      </p:to>
                                    </p:set>
                                    <p:anim calcmode="lin" valueType="num">
                                      <p:cBhvr additive="base">
                                        <p:cTn id="21" dur="500" fill="hold"/>
                                        <p:tgtEl>
                                          <p:spTgt spid="178179">
                                            <p:txEl>
                                              <p:pRg st="4" end="4"/>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178179">
                                            <p:txEl>
                                              <p:pRg st="4" end="4"/>
                                            </p:txEl>
                                          </p:spTgt>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178179">
                                            <p:txEl>
                                              <p:pRg st="5" end="5"/>
                                            </p:txEl>
                                          </p:spTgt>
                                        </p:tgtEl>
                                        <p:attrNameLst>
                                          <p:attrName>style.visibility</p:attrName>
                                        </p:attrNameLst>
                                      </p:cBhvr>
                                      <p:to>
                                        <p:strVal val="visible"/>
                                      </p:to>
                                    </p:set>
                                    <p:anim calcmode="lin" valueType="num">
                                      <p:cBhvr additive="base">
                                        <p:cTn id="25" dur="500" fill="hold"/>
                                        <p:tgtEl>
                                          <p:spTgt spid="178179">
                                            <p:txEl>
                                              <p:pRg st="5" end="5"/>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78179">
                                            <p:txEl>
                                              <p:pRg st="5" end="5"/>
                                            </p:txEl>
                                          </p:spTgt>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178179">
                                            <p:txEl>
                                              <p:pRg st="6" end="6"/>
                                            </p:txEl>
                                          </p:spTgt>
                                        </p:tgtEl>
                                        <p:attrNameLst>
                                          <p:attrName>style.visibility</p:attrName>
                                        </p:attrNameLst>
                                      </p:cBhvr>
                                      <p:to>
                                        <p:strVal val="visible"/>
                                      </p:to>
                                    </p:set>
                                    <p:anim calcmode="lin" valueType="num">
                                      <p:cBhvr additive="base">
                                        <p:cTn id="29" dur="500" fill="hold"/>
                                        <p:tgtEl>
                                          <p:spTgt spid="178179">
                                            <p:txEl>
                                              <p:pRg st="6" end="6"/>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178179">
                                            <p:txEl>
                                              <p:pRg st="6" end="6"/>
                                            </p:txEl>
                                          </p:spTgt>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0"/>
                                  </p:stCondLst>
                                  <p:childTnLst>
                                    <p:set>
                                      <p:cBhvr>
                                        <p:cTn id="32" dur="1" fill="hold">
                                          <p:stCondLst>
                                            <p:cond delay="0"/>
                                          </p:stCondLst>
                                        </p:cTn>
                                        <p:tgtEl>
                                          <p:spTgt spid="178179">
                                            <p:txEl>
                                              <p:pRg st="7" end="7"/>
                                            </p:txEl>
                                          </p:spTgt>
                                        </p:tgtEl>
                                        <p:attrNameLst>
                                          <p:attrName>style.visibility</p:attrName>
                                        </p:attrNameLst>
                                      </p:cBhvr>
                                      <p:to>
                                        <p:strVal val="visible"/>
                                      </p:to>
                                    </p:set>
                                    <p:anim calcmode="lin" valueType="num">
                                      <p:cBhvr additive="base">
                                        <p:cTn id="33" dur="500" fill="hold"/>
                                        <p:tgtEl>
                                          <p:spTgt spid="178179">
                                            <p:txEl>
                                              <p:pRg st="7" end="7"/>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178179">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40F461-8402-4AC5-8DF5-0E843451D8FC}"/>
              </a:ext>
            </a:extLst>
          </p:cNvPr>
          <p:cNvSpPr>
            <a:spLocks noGrp="1"/>
          </p:cNvSpPr>
          <p:nvPr>
            <p:ph type="title"/>
          </p:nvPr>
        </p:nvSpPr>
        <p:spPr/>
        <p:txBody>
          <a:bodyPr/>
          <a:lstStyle/>
          <a:p>
            <a:pPr algn="ctr"/>
            <a:r>
              <a:rPr lang="nl-BE" dirty="0"/>
              <a:t>4) Conclusions</a:t>
            </a:r>
          </a:p>
        </p:txBody>
      </p:sp>
      <p:sp>
        <p:nvSpPr>
          <p:cNvPr id="4" name="Tijdelijke aanduiding voor datum 3">
            <a:extLst>
              <a:ext uri="{FF2B5EF4-FFF2-40B4-BE49-F238E27FC236}">
                <a16:creationId xmlns:a16="http://schemas.microsoft.com/office/drawing/2014/main" id="{40DF1930-B698-401C-A2E8-D5FF0246D698}"/>
              </a:ext>
            </a:extLst>
          </p:cNvPr>
          <p:cNvSpPr>
            <a:spLocks noGrp="1"/>
          </p:cNvSpPr>
          <p:nvPr>
            <p:ph type="dt" sz="half" idx="10"/>
          </p:nvPr>
        </p:nvSpPr>
        <p:spPr/>
        <p:txBody>
          <a:bodyPr/>
          <a:lstStyle/>
          <a:p>
            <a:pPr>
              <a:defRPr/>
            </a:pPr>
            <a:r>
              <a:rPr lang="nl-BE" altLang="nl-BE" dirty="0"/>
              <a:t>Prof. Dr. Erik Franckx</a:t>
            </a:r>
          </a:p>
          <a:p>
            <a:pPr>
              <a:defRPr/>
            </a:pPr>
            <a:r>
              <a:rPr lang="nl-BE" altLang="nl-BE" dirty="0" err="1"/>
              <a:t>March</a:t>
            </a:r>
            <a:r>
              <a:rPr lang="nl-BE" altLang="nl-BE" dirty="0"/>
              <a:t> 10, 2020   |   pag. </a:t>
            </a:r>
            <a:fld id="{6D794145-9B0F-41D2-ABA2-4FBFB6B897DA}" type="slidenum">
              <a:rPr lang="nl-BE" altLang="nl-BE" smtClean="0"/>
              <a:pPr>
                <a:defRPr/>
              </a:pPr>
              <a:t>19</a:t>
            </a:fld>
            <a:endParaRPr lang="nl-BE" altLang="nl-BE" dirty="0"/>
          </a:p>
          <a:p>
            <a:pPr>
              <a:defRPr/>
            </a:pPr>
            <a:r>
              <a:rPr lang="en-US" altLang="nl-BE" dirty="0"/>
              <a:t>EU, IUU Fishing &amp; Vietnam</a:t>
            </a:r>
            <a:r>
              <a:rPr lang="nl-BE" altLang="nl-BE" dirty="0"/>
              <a:t> </a:t>
            </a:r>
          </a:p>
        </p:txBody>
      </p:sp>
      <p:pic>
        <p:nvPicPr>
          <p:cNvPr id="8" name="Tijdelijke aanduiding voor inhoud 7">
            <a:extLst>
              <a:ext uri="{FF2B5EF4-FFF2-40B4-BE49-F238E27FC236}">
                <a16:creationId xmlns:a16="http://schemas.microsoft.com/office/drawing/2014/main" id="{7C1D2996-89F6-4EB1-8B10-93EBF71595E6}"/>
              </a:ext>
            </a:extLst>
          </p:cNvPr>
          <p:cNvPicPr>
            <a:picLocks noGrp="1" noChangeAspect="1"/>
          </p:cNvPicPr>
          <p:nvPr>
            <p:ph idx="1"/>
          </p:nvPr>
        </p:nvPicPr>
        <p:blipFill>
          <a:blip r:embed="rId2"/>
          <a:stretch>
            <a:fillRect/>
          </a:stretch>
        </p:blipFill>
        <p:spPr>
          <a:xfrm>
            <a:off x="2303609" y="1628775"/>
            <a:ext cx="4559007" cy="4679950"/>
          </a:xfrm>
          <a:prstGeom prst="rect">
            <a:avLst/>
          </a:prstGeom>
        </p:spPr>
      </p:pic>
    </p:spTree>
    <p:extLst>
      <p:ext uri="{BB962C8B-B14F-4D97-AF65-F5344CB8AC3E}">
        <p14:creationId xmlns:p14="http://schemas.microsoft.com/office/powerpoint/2010/main" val="6415762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Date Placeholder 2">
            <a:extLst>
              <a:ext uri="{FF2B5EF4-FFF2-40B4-BE49-F238E27FC236}">
                <a16:creationId xmlns:a16="http://schemas.microsoft.com/office/drawing/2014/main" id="{0CC75AC8-C70F-4D68-8979-1C6D6A05B980}"/>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5F604A"/>
                </a:solidFill>
                <a:latin typeface="Arial" panose="020B0604020202020204" pitchFamily="34" charset="0"/>
              </a:defRPr>
            </a:lvl1pPr>
            <a:lvl2pPr marL="742950" indent="-285750">
              <a:spcBef>
                <a:spcPct val="20000"/>
              </a:spcBef>
              <a:buChar char="–"/>
              <a:defRPr sz="2800">
                <a:solidFill>
                  <a:srgbClr val="5F604A"/>
                </a:solidFill>
                <a:latin typeface="Arial" panose="020B0604020202020204" pitchFamily="34" charset="0"/>
              </a:defRPr>
            </a:lvl2pPr>
            <a:lvl3pPr marL="1143000" indent="-228600">
              <a:spcBef>
                <a:spcPct val="20000"/>
              </a:spcBef>
              <a:buChar char="•"/>
              <a:defRPr sz="2400">
                <a:solidFill>
                  <a:srgbClr val="7F7358"/>
                </a:solidFill>
                <a:latin typeface="Arial" panose="020B0604020202020204" pitchFamily="34" charset="0"/>
              </a:defRPr>
            </a:lvl3pPr>
            <a:lvl4pPr marL="1600200" indent="-228600">
              <a:spcBef>
                <a:spcPct val="20000"/>
              </a:spcBef>
              <a:buChar char="–"/>
              <a:defRPr sz="2000">
                <a:solidFill>
                  <a:srgbClr val="7F7358"/>
                </a:solidFill>
                <a:latin typeface="Arial" panose="020B0604020202020204" pitchFamily="34" charset="0"/>
              </a:defRPr>
            </a:lvl4pPr>
            <a:lvl5pPr marL="2057400" indent="-228600">
              <a:spcBef>
                <a:spcPct val="20000"/>
              </a:spcBef>
              <a:buChar char="»"/>
              <a:defRPr sz="2000">
                <a:solidFill>
                  <a:srgbClr val="7F7358"/>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7F7358"/>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7F7358"/>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7F7358"/>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7F7358"/>
                </a:solidFill>
                <a:latin typeface="Arial" panose="020B0604020202020204" pitchFamily="34" charset="0"/>
              </a:defRPr>
            </a:lvl9pPr>
          </a:lstStyle>
          <a:p>
            <a:pPr>
              <a:spcBef>
                <a:spcPct val="0"/>
              </a:spcBef>
              <a:buFontTx/>
              <a:buNone/>
            </a:pPr>
            <a:r>
              <a:rPr lang="nl-BE" altLang="nl-BE" sz="1000" dirty="0">
                <a:solidFill>
                  <a:schemeClr val="bg1"/>
                </a:solidFill>
              </a:rPr>
              <a:t>Prof. Dr. Erik Franckx</a:t>
            </a:r>
          </a:p>
          <a:p>
            <a:pPr>
              <a:spcBef>
                <a:spcPct val="0"/>
              </a:spcBef>
              <a:buFontTx/>
              <a:buNone/>
            </a:pPr>
            <a:r>
              <a:rPr lang="nl-BE" altLang="nl-BE" sz="1000" dirty="0" err="1">
                <a:solidFill>
                  <a:schemeClr val="bg1"/>
                </a:solidFill>
              </a:rPr>
              <a:t>March</a:t>
            </a:r>
            <a:r>
              <a:rPr lang="nl-BE" altLang="nl-BE" sz="1000" dirty="0">
                <a:solidFill>
                  <a:schemeClr val="bg1"/>
                </a:solidFill>
              </a:rPr>
              <a:t> 10, 2020   |   pag. </a:t>
            </a:r>
            <a:fld id="{52F4D7DD-5E98-4125-8F19-E68BDABB18C5}" type="slidenum">
              <a:rPr lang="nl-BE" altLang="nl-BE" sz="1000" smtClean="0">
                <a:solidFill>
                  <a:schemeClr val="bg1"/>
                </a:solidFill>
              </a:rPr>
              <a:pPr>
                <a:spcBef>
                  <a:spcPct val="0"/>
                </a:spcBef>
                <a:buFontTx/>
                <a:buNone/>
              </a:pPr>
              <a:t>20</a:t>
            </a:fld>
            <a:endParaRPr lang="nl-BE" altLang="nl-BE" sz="1000" dirty="0">
              <a:solidFill>
                <a:schemeClr val="bg1"/>
              </a:solidFill>
            </a:endParaRPr>
          </a:p>
          <a:p>
            <a:pPr>
              <a:spcBef>
                <a:spcPct val="0"/>
              </a:spcBef>
              <a:buFontTx/>
              <a:buNone/>
            </a:pPr>
            <a:r>
              <a:rPr lang="en-US" altLang="nl-BE" sz="1000" dirty="0">
                <a:solidFill>
                  <a:schemeClr val="bg1"/>
                </a:solidFill>
              </a:rPr>
              <a:t>EU, IUU Fishing &amp; Vietnam</a:t>
            </a:r>
            <a:endParaRPr lang="nl-BE" altLang="nl-BE" sz="1000" dirty="0">
              <a:solidFill>
                <a:schemeClr val="bg1"/>
              </a:solidFill>
            </a:endParaRPr>
          </a:p>
        </p:txBody>
      </p:sp>
      <p:sp>
        <p:nvSpPr>
          <p:cNvPr id="44035" name="WordArt 2">
            <a:extLst>
              <a:ext uri="{FF2B5EF4-FFF2-40B4-BE49-F238E27FC236}">
                <a16:creationId xmlns:a16="http://schemas.microsoft.com/office/drawing/2014/main" id="{24EE49BC-B8B0-4BA2-8F9E-35C833832ED1}"/>
              </a:ext>
            </a:extLst>
          </p:cNvPr>
          <p:cNvSpPr>
            <a:spLocks noChangeArrowheads="1" noChangeShapeType="1" noTextEdit="1"/>
          </p:cNvSpPr>
          <p:nvPr/>
        </p:nvSpPr>
        <p:spPr bwMode="auto">
          <a:xfrm>
            <a:off x="1897429" y="1012825"/>
            <a:ext cx="4252913" cy="1419225"/>
          </a:xfrm>
          <a:prstGeom prst="rect">
            <a:avLst/>
          </a:prstGeom>
        </p:spPr>
        <p:txBody>
          <a:bodyPr wrap="none" fromWordArt="1">
            <a:prstTxWarp prst="textDoubleWave1">
              <a:avLst>
                <a:gd name="adj1" fmla="val 6500"/>
                <a:gd name="adj2" fmla="val 0"/>
              </a:avLst>
            </a:prstTxWarp>
          </a:bodyPr>
          <a:lstStyle/>
          <a:p>
            <a:pPr algn="ctr"/>
            <a:r>
              <a:rPr lang="nl-BE" sz="3600" kern="10" spc="-360" dirty="0">
                <a:ln w="12700">
                  <a:solidFill>
                    <a:srgbClr val="000099"/>
                  </a:solidFill>
                  <a:round/>
                  <a:headEnd/>
                  <a:tailEnd/>
                </a:ln>
                <a:solidFill>
                  <a:srgbClr val="33CCFF"/>
                </a:solidFill>
                <a:effectLst>
                  <a:outerShdw dist="125724" dir="18900000" algn="ctr" rotWithShape="0">
                    <a:srgbClr val="000099"/>
                  </a:outerShdw>
                </a:effectLst>
                <a:latin typeface="Impact" panose="020B0806030902050204" pitchFamily="34" charset="0"/>
              </a:rPr>
              <a:t>The End</a:t>
            </a:r>
          </a:p>
        </p:txBody>
      </p:sp>
      <p:pic>
        <p:nvPicPr>
          <p:cNvPr id="44036" name="Picture 2">
            <a:extLst>
              <a:ext uri="{FF2B5EF4-FFF2-40B4-BE49-F238E27FC236}">
                <a16:creationId xmlns:a16="http://schemas.microsoft.com/office/drawing/2014/main" id="{828BDE5A-748D-459B-AB5A-722793E0F4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312" y="2432050"/>
            <a:ext cx="2358903" cy="3901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037" name="Picture 3">
            <a:extLst>
              <a:ext uri="{FF2B5EF4-FFF2-40B4-BE49-F238E27FC236}">
                <a16:creationId xmlns:a16="http://schemas.microsoft.com/office/drawing/2014/main" id="{9876ED3C-B8A1-40F1-966E-7E515BA112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8988" y="2432050"/>
            <a:ext cx="2679700" cy="408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random/>
  </p:transition>
</p:sld>
</file>

<file path=ppt/theme/theme1.xml><?xml version="1.0" encoding="utf-8"?>
<a:theme xmlns:a="http://schemas.openxmlformats.org/drawingml/2006/main" name="Titel van de presentatie">
  <a:themeElements>
    <a:clrScheme name="Titel van de presentat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el van de presentati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nl-BE" sz="4400" b="0" i="0" u="none" strike="noStrike" cap="none" normalizeH="0" baseline="0" smtClean="0">
            <a:ln>
              <a:noFill/>
            </a:ln>
            <a:solidFill>
              <a:schemeClr val="tx2"/>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nl-BE" sz="4400" b="0" i="0" u="none" strike="noStrike" cap="none" normalizeH="0" baseline="0" smtClean="0">
            <a:ln>
              <a:noFill/>
            </a:ln>
            <a:solidFill>
              <a:schemeClr val="tx2"/>
            </a:solidFill>
            <a:effectLst/>
            <a:latin typeface="Arial" charset="0"/>
          </a:defRPr>
        </a:defPPr>
      </a:lstStyle>
    </a:lnDef>
  </a:objectDefaults>
  <a:extraClrSchemeLst>
    <a:extraClrScheme>
      <a:clrScheme name="Titel van de presentat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itel van de presentati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itel van de presentati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itel van de presentati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itel van de presentati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itel van de presentati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itel van de presentati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itel van de presentati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itel van de presentati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itel van de presentati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itel van de presentati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itel van de presentati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5222</TotalTime>
  <Words>1454</Words>
  <Application>Microsoft Office PowerPoint</Application>
  <PresentationFormat>Diavoorstelling (4:3)</PresentationFormat>
  <Paragraphs>236</Paragraphs>
  <Slides>20</Slides>
  <Notes>17</Notes>
  <HiddenSlides>0</HiddenSlides>
  <MMClips>0</MMClips>
  <ScaleCrop>false</ScaleCrop>
  <HeadingPairs>
    <vt:vector size="8" baseType="variant">
      <vt:variant>
        <vt:lpstr>Gebruikte lettertypen</vt:lpstr>
      </vt:variant>
      <vt:variant>
        <vt:i4>4</vt:i4>
      </vt:variant>
      <vt:variant>
        <vt:lpstr>Thema</vt:lpstr>
      </vt:variant>
      <vt:variant>
        <vt:i4>1</vt:i4>
      </vt:variant>
      <vt:variant>
        <vt:lpstr>Ingesloten OLE-bronprogramma's</vt:lpstr>
      </vt:variant>
      <vt:variant>
        <vt:i4>1</vt:i4>
      </vt:variant>
      <vt:variant>
        <vt:lpstr>Diatitels</vt:lpstr>
      </vt:variant>
      <vt:variant>
        <vt:i4>20</vt:i4>
      </vt:variant>
    </vt:vector>
  </HeadingPairs>
  <TitlesOfParts>
    <vt:vector size="26" baseType="lpstr">
      <vt:lpstr>Arial</vt:lpstr>
      <vt:lpstr>Berlin Sans FB</vt:lpstr>
      <vt:lpstr>Impact</vt:lpstr>
      <vt:lpstr>Times New Roman</vt:lpstr>
      <vt:lpstr>Titel van de presentatie</vt:lpstr>
      <vt:lpstr>Document Microsoft Word</vt:lpstr>
      <vt:lpstr>The European Union and IUU Fishing: The Case of Vietnam   Prof. Dr. Erik Franckx </vt:lpstr>
      <vt:lpstr>Outline</vt:lpstr>
      <vt:lpstr>1) Introduction</vt:lpstr>
      <vt:lpstr>1.1) The EU as a Regional Actor</vt:lpstr>
      <vt:lpstr>1.1) The EU as a Regional Actor</vt:lpstr>
      <vt:lpstr>1.1) The EU as a Regional Actor</vt:lpstr>
      <vt:lpstr>PowerPoint-presentatie</vt:lpstr>
      <vt:lpstr>1.2) Competence with Respect to Fisheries</vt:lpstr>
      <vt:lpstr>1.2) Competence with respect to fisheries</vt:lpstr>
      <vt:lpstr>PowerPoint-presentatie</vt:lpstr>
      <vt:lpstr>2) The EU and IUU fishing</vt:lpstr>
      <vt:lpstr>2) The EU and IUU fishing</vt:lpstr>
      <vt:lpstr>3) The EU, Vietnam and IUU fishing</vt:lpstr>
      <vt:lpstr>3) The EU, Vietnam and IUU fishing</vt:lpstr>
      <vt:lpstr>3) The EU, Vietnam and IUU fishing</vt:lpstr>
      <vt:lpstr>3) The EU, Vietnam and IUU fishing</vt:lpstr>
      <vt:lpstr>3) The EU, Vietnam and IUU fishing</vt:lpstr>
      <vt:lpstr>4) Conclusions</vt:lpstr>
      <vt:lpstr>4) Conclusions</vt:lpstr>
      <vt:lpstr>PowerPoint-presentatie</vt:lpstr>
    </vt:vector>
  </TitlesOfParts>
  <Company>Kunstmaan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Titel van de presentatie</dc:title>
  <dc:creator>Fien Paepen</dc:creator>
  <cp:lastModifiedBy>Erik.Franckx@telenet.be</cp:lastModifiedBy>
  <cp:revision>220</cp:revision>
  <dcterms:created xsi:type="dcterms:W3CDTF">2004-12-15T12:07:04Z</dcterms:created>
  <dcterms:modified xsi:type="dcterms:W3CDTF">2020-03-05T18:57:26Z</dcterms:modified>
</cp:coreProperties>
</file>