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87" r:id="rId3"/>
    <p:sldId id="340" r:id="rId4"/>
    <p:sldId id="372" r:id="rId5"/>
    <p:sldId id="375" r:id="rId6"/>
    <p:sldId id="400" r:id="rId7"/>
    <p:sldId id="401" r:id="rId8"/>
    <p:sldId id="402" r:id="rId9"/>
    <p:sldId id="376" r:id="rId10"/>
    <p:sldId id="410" r:id="rId11"/>
    <p:sldId id="370" r:id="rId12"/>
    <p:sldId id="411" r:id="rId13"/>
    <p:sldId id="412" r:id="rId14"/>
    <p:sldId id="413" r:id="rId15"/>
    <p:sldId id="414" r:id="rId16"/>
    <p:sldId id="415" r:id="rId17"/>
    <p:sldId id="416" r:id="rId18"/>
    <p:sldId id="417" r:id="rId19"/>
    <p:sldId id="418" r:id="rId20"/>
    <p:sldId id="289" r:id="rId21"/>
  </p:sldIdLst>
  <p:sldSz cx="9144000" cy="6858000" type="screen4x3"/>
  <p:notesSz cx="6797675" cy="9928225"/>
  <p:defaultTextStyle>
    <a:defPPr>
      <a:defRPr lang="nl-BE"/>
    </a:defPPr>
    <a:lvl1pPr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1pPr>
    <a:lvl2pPr marL="4572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2pPr>
    <a:lvl3pPr marL="9144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3pPr>
    <a:lvl4pPr marL="13716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4pPr>
    <a:lvl5pPr marL="1828800" algn="l" rtl="0" eaLnBrk="0" fontAlgn="base" hangingPunct="0">
      <a:spcBef>
        <a:spcPct val="0"/>
      </a:spcBef>
      <a:spcAft>
        <a:spcPct val="0"/>
      </a:spcAft>
      <a:defRPr sz="4400" kern="1200">
        <a:solidFill>
          <a:schemeClr val="tx2"/>
        </a:solidFill>
        <a:latin typeface="Arial" panose="020B0604020202020204" pitchFamily="34" charset="0"/>
        <a:ea typeface="+mn-ea"/>
        <a:cs typeface="+mn-cs"/>
      </a:defRPr>
    </a:lvl5pPr>
    <a:lvl6pPr marL="2286000" algn="l" defTabSz="914400" rtl="0" eaLnBrk="1" latinLnBrk="0" hangingPunct="1">
      <a:defRPr sz="4400" kern="1200">
        <a:solidFill>
          <a:schemeClr val="tx2"/>
        </a:solidFill>
        <a:latin typeface="Arial" panose="020B0604020202020204" pitchFamily="34" charset="0"/>
        <a:ea typeface="+mn-ea"/>
        <a:cs typeface="+mn-cs"/>
      </a:defRPr>
    </a:lvl6pPr>
    <a:lvl7pPr marL="2743200" algn="l" defTabSz="914400" rtl="0" eaLnBrk="1" latinLnBrk="0" hangingPunct="1">
      <a:defRPr sz="4400" kern="1200">
        <a:solidFill>
          <a:schemeClr val="tx2"/>
        </a:solidFill>
        <a:latin typeface="Arial" panose="020B0604020202020204" pitchFamily="34" charset="0"/>
        <a:ea typeface="+mn-ea"/>
        <a:cs typeface="+mn-cs"/>
      </a:defRPr>
    </a:lvl7pPr>
    <a:lvl8pPr marL="3200400" algn="l" defTabSz="914400" rtl="0" eaLnBrk="1" latinLnBrk="0" hangingPunct="1">
      <a:defRPr sz="4400" kern="1200">
        <a:solidFill>
          <a:schemeClr val="tx2"/>
        </a:solidFill>
        <a:latin typeface="Arial" panose="020B0604020202020204" pitchFamily="34" charset="0"/>
        <a:ea typeface="+mn-ea"/>
        <a:cs typeface="+mn-cs"/>
      </a:defRPr>
    </a:lvl8pPr>
    <a:lvl9pPr marL="3657600" algn="l" defTabSz="914400" rtl="0" eaLnBrk="1" latinLnBrk="0" hangingPunct="1">
      <a:defRPr sz="4400" kern="1200">
        <a:solidFill>
          <a:schemeClr val="tx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449"/>
    <a:srgbClr val="5F604A"/>
    <a:srgbClr val="3E242C"/>
    <a:srgbClr val="FE8582"/>
    <a:srgbClr val="8C826E"/>
    <a:srgbClr val="ABB202"/>
    <a:srgbClr val="7F7358"/>
    <a:srgbClr val="808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91" autoAdjust="0"/>
    <p:restoredTop sz="86386" autoAdjust="0"/>
  </p:normalViewPr>
  <p:slideViewPr>
    <p:cSldViewPr snapToGrid="0">
      <p:cViewPr varScale="1">
        <p:scale>
          <a:sx n="121" d="100"/>
          <a:sy n="121" d="100"/>
        </p:scale>
        <p:origin x="126" y="528"/>
      </p:cViewPr>
      <p:guideLst>
        <p:guide orient="horz" pos="2160"/>
        <p:guide pos="2880"/>
      </p:guideLst>
    </p:cSldViewPr>
  </p:slideViewPr>
  <p:outlineViewPr>
    <p:cViewPr>
      <p:scale>
        <a:sx n="33" d="100"/>
        <a:sy n="33" d="100"/>
      </p:scale>
      <p:origin x="0" y="-1032"/>
    </p:cViewPr>
  </p:outlineViewPr>
  <p:notesTextViewPr>
    <p:cViewPr>
      <p:scale>
        <a:sx n="100" d="100"/>
        <a:sy n="100" d="100"/>
      </p:scale>
      <p:origin x="0" y="0"/>
    </p:cViewPr>
  </p:notesTextViewPr>
  <p:sorterViewPr>
    <p:cViewPr>
      <p:scale>
        <a:sx n="66" d="100"/>
        <a:sy n="66" d="100"/>
      </p:scale>
      <p:origin x="0" y="2496"/>
    </p:cViewPr>
  </p:sorterViewPr>
  <p:notesViewPr>
    <p:cSldViewPr snapToGrid="0">
      <p:cViewPr>
        <p:scale>
          <a:sx n="100" d="100"/>
          <a:sy n="100" d="100"/>
        </p:scale>
        <p:origin x="-150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a:extLst>
              <a:ext uri="{FF2B5EF4-FFF2-40B4-BE49-F238E27FC236}">
                <a16:creationId xmlns:a16="http://schemas.microsoft.com/office/drawing/2014/main" id="{ADA8073B-46CB-4C6C-80C7-9760AABC1F10}"/>
              </a:ext>
            </a:extLst>
          </p:cNvPr>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solidFill>
                  <a:schemeClr val="tx1"/>
                </a:solidFill>
              </a:defRPr>
            </a:lvl1pPr>
          </a:lstStyle>
          <a:p>
            <a:pPr>
              <a:defRPr/>
            </a:pPr>
            <a:endParaRPr lang="en-GB"/>
          </a:p>
        </p:txBody>
      </p:sp>
      <p:sp>
        <p:nvSpPr>
          <p:cNvPr id="107523" name="Rectangle 3">
            <a:extLst>
              <a:ext uri="{FF2B5EF4-FFF2-40B4-BE49-F238E27FC236}">
                <a16:creationId xmlns:a16="http://schemas.microsoft.com/office/drawing/2014/main" id="{40C7C651-2072-4BE2-BA7A-D6CE3B9891CF}"/>
              </a:ext>
            </a:extLst>
          </p:cNvPr>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tx1"/>
                </a:solidFill>
              </a:defRPr>
            </a:lvl1pPr>
          </a:lstStyle>
          <a:p>
            <a:pPr>
              <a:defRPr/>
            </a:pPr>
            <a:endParaRPr lang="en-GB"/>
          </a:p>
        </p:txBody>
      </p:sp>
      <p:sp>
        <p:nvSpPr>
          <p:cNvPr id="107524" name="Rectangle 4">
            <a:extLst>
              <a:ext uri="{FF2B5EF4-FFF2-40B4-BE49-F238E27FC236}">
                <a16:creationId xmlns:a16="http://schemas.microsoft.com/office/drawing/2014/main" id="{ED0FB827-89F5-4948-87D5-18DD233658EA}"/>
              </a:ext>
            </a:extLst>
          </p:cNvPr>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defRPr>
            </a:lvl1pPr>
          </a:lstStyle>
          <a:p>
            <a:pPr>
              <a:defRPr/>
            </a:pPr>
            <a:endParaRPr lang="en-GB"/>
          </a:p>
        </p:txBody>
      </p:sp>
      <p:sp>
        <p:nvSpPr>
          <p:cNvPr id="107525" name="Rectangle 5">
            <a:extLst>
              <a:ext uri="{FF2B5EF4-FFF2-40B4-BE49-F238E27FC236}">
                <a16:creationId xmlns:a16="http://schemas.microsoft.com/office/drawing/2014/main" id="{936C4E73-A829-4C74-BC78-936EFA01D3F6}"/>
              </a:ext>
            </a:extLst>
          </p:cNvPr>
          <p:cNvSpPr>
            <a:spLocks noGrp="1" noChangeArrowheads="1"/>
          </p:cNvSpPr>
          <p:nvPr>
            <p:ph type="sldNum" sz="quarter" idx="3"/>
          </p:nvPr>
        </p:nvSpPr>
        <p:spPr bwMode="auto">
          <a:xfrm>
            <a:off x="3849688"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solidFill>
                  <a:schemeClr val="tx1"/>
                </a:solidFill>
              </a:defRPr>
            </a:lvl1pPr>
          </a:lstStyle>
          <a:p>
            <a:pPr>
              <a:defRPr/>
            </a:pPr>
            <a:fld id="{21A18CE2-321A-42CE-A077-BF43E4CAC71B}" type="slidenum">
              <a:rPr lang="en-GB" altLang="nl-BE"/>
              <a:pPr>
                <a:defRPr/>
              </a:pPr>
              <a:t>‹nr.›</a:t>
            </a:fld>
            <a:endParaRPr lang="en-GB" altLang="nl-B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45D3A56A-6DE2-4735-8A82-DF55153F0456}"/>
              </a:ext>
            </a:extLst>
          </p:cNvPr>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l" defTabSz="931863" eaLnBrk="1" hangingPunct="1">
              <a:defRPr sz="1200">
                <a:solidFill>
                  <a:schemeClr val="tx1"/>
                </a:solidFill>
              </a:defRPr>
            </a:lvl1pPr>
          </a:lstStyle>
          <a:p>
            <a:pPr>
              <a:defRPr/>
            </a:pPr>
            <a:endParaRPr lang="nl-BE"/>
          </a:p>
        </p:txBody>
      </p:sp>
      <p:sp>
        <p:nvSpPr>
          <p:cNvPr id="4099" name="Rectangle 3">
            <a:extLst>
              <a:ext uri="{FF2B5EF4-FFF2-40B4-BE49-F238E27FC236}">
                <a16:creationId xmlns:a16="http://schemas.microsoft.com/office/drawing/2014/main" id="{DC7F5F12-AAA2-4265-A159-5687C0F6D8AA}"/>
              </a:ext>
            </a:extLst>
          </p:cNvPr>
          <p:cNvSpPr>
            <a:spLocks noGrp="1" noChangeArrowheads="1"/>
          </p:cNvSpPr>
          <p:nvPr>
            <p:ph type="dt" idx="1"/>
          </p:nvPr>
        </p:nvSpPr>
        <p:spPr bwMode="auto">
          <a:xfrm>
            <a:off x="3849688" y="0"/>
            <a:ext cx="2946400" cy="495300"/>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lvl1pPr algn="r" defTabSz="931863" eaLnBrk="1" hangingPunct="1">
              <a:defRPr sz="1200">
                <a:solidFill>
                  <a:schemeClr val="tx1"/>
                </a:solidFill>
              </a:defRPr>
            </a:lvl1pPr>
          </a:lstStyle>
          <a:p>
            <a:pPr>
              <a:defRPr/>
            </a:pPr>
            <a:endParaRPr lang="nl-BE"/>
          </a:p>
        </p:txBody>
      </p:sp>
      <p:sp>
        <p:nvSpPr>
          <p:cNvPr id="3076" name="Rectangle 4">
            <a:extLst>
              <a:ext uri="{FF2B5EF4-FFF2-40B4-BE49-F238E27FC236}">
                <a16:creationId xmlns:a16="http://schemas.microsoft.com/office/drawing/2014/main" id="{25DC6EDB-697A-4531-B820-6A9EDC291933}"/>
              </a:ext>
            </a:extLst>
          </p:cNvPr>
          <p:cNvSpPr>
            <a:spLocks noGrp="1" noRot="1" noChangeAspect="1" noChangeArrowheads="1" noTextEdit="1"/>
          </p:cNvSpPr>
          <p:nvPr>
            <p:ph type="sldImg" idx="2"/>
          </p:nvPr>
        </p:nvSpPr>
        <p:spPr bwMode="auto">
          <a:xfrm>
            <a:off x="919163" y="746125"/>
            <a:ext cx="4959350" cy="37211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D60F2A13-0F41-4346-A73D-B90E336ADB9D}"/>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3174" tIns="46587" rIns="93174" bIns="46587" numCol="1" anchor="t" anchorCtr="0" compatLnSpc="1">
            <a:prstTxWarp prst="textNoShape">
              <a:avLst/>
            </a:prstTxWarp>
          </a:bodyPr>
          <a:lstStyle/>
          <a:p>
            <a:pPr lvl="0"/>
            <a:r>
              <a:rPr lang="nl-BE" noProof="0"/>
              <a:t>Click to edit Master text styles</a:t>
            </a:r>
          </a:p>
          <a:p>
            <a:pPr lvl="1"/>
            <a:r>
              <a:rPr lang="nl-BE" noProof="0"/>
              <a:t>Second level</a:t>
            </a:r>
          </a:p>
          <a:p>
            <a:pPr lvl="2"/>
            <a:r>
              <a:rPr lang="nl-BE" noProof="0"/>
              <a:t>Third level</a:t>
            </a:r>
          </a:p>
          <a:p>
            <a:pPr lvl="3"/>
            <a:r>
              <a:rPr lang="nl-BE" noProof="0"/>
              <a:t>Fourth level</a:t>
            </a:r>
          </a:p>
          <a:p>
            <a:pPr lvl="4"/>
            <a:r>
              <a:rPr lang="nl-BE" noProof="0"/>
              <a:t>Fifth level</a:t>
            </a:r>
          </a:p>
        </p:txBody>
      </p:sp>
      <p:sp>
        <p:nvSpPr>
          <p:cNvPr id="4102" name="Rectangle 6">
            <a:extLst>
              <a:ext uri="{FF2B5EF4-FFF2-40B4-BE49-F238E27FC236}">
                <a16:creationId xmlns:a16="http://schemas.microsoft.com/office/drawing/2014/main" id="{EC8E8850-CF23-42E7-963C-3406B391799E}"/>
              </a:ext>
            </a:extLst>
          </p:cNvPr>
          <p:cNvSpPr>
            <a:spLocks noGrp="1" noChangeArrowheads="1"/>
          </p:cNvSpPr>
          <p:nvPr>
            <p:ph type="ftr" sz="quarter" idx="4"/>
          </p:nvPr>
        </p:nvSpPr>
        <p:spPr bwMode="auto">
          <a:xfrm>
            <a:off x="0" y="9431338"/>
            <a:ext cx="2946400" cy="495300"/>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l" defTabSz="931863" eaLnBrk="1" hangingPunct="1">
              <a:defRPr sz="1200">
                <a:solidFill>
                  <a:schemeClr val="tx1"/>
                </a:solidFill>
              </a:defRPr>
            </a:lvl1pPr>
          </a:lstStyle>
          <a:p>
            <a:pPr>
              <a:defRPr/>
            </a:pPr>
            <a:endParaRPr lang="nl-BE"/>
          </a:p>
        </p:txBody>
      </p:sp>
      <p:sp>
        <p:nvSpPr>
          <p:cNvPr id="4103" name="Rectangle 7">
            <a:extLst>
              <a:ext uri="{FF2B5EF4-FFF2-40B4-BE49-F238E27FC236}">
                <a16:creationId xmlns:a16="http://schemas.microsoft.com/office/drawing/2014/main" id="{CEAC8D96-4446-4227-B363-FCCA97E7FF62}"/>
              </a:ext>
            </a:extLst>
          </p:cNvPr>
          <p:cNvSpPr>
            <a:spLocks noGrp="1" noChangeArrowheads="1"/>
          </p:cNvSpPr>
          <p:nvPr>
            <p:ph type="sldNum" sz="quarter" idx="5"/>
          </p:nvPr>
        </p:nvSpPr>
        <p:spPr bwMode="auto">
          <a:xfrm>
            <a:off x="3849688" y="9431338"/>
            <a:ext cx="2946400" cy="495300"/>
          </a:xfrm>
          <a:prstGeom prst="rect">
            <a:avLst/>
          </a:prstGeom>
          <a:noFill/>
          <a:ln w="9525">
            <a:noFill/>
            <a:miter lim="800000"/>
            <a:headEnd/>
            <a:tailEnd/>
          </a:ln>
          <a:effectLst/>
        </p:spPr>
        <p:txBody>
          <a:bodyPr vert="horz" wrap="square" lIns="93174" tIns="46587" rIns="93174" bIns="46587" numCol="1" anchor="b" anchorCtr="0" compatLnSpc="1">
            <a:prstTxWarp prst="textNoShape">
              <a:avLst/>
            </a:prstTxWarp>
          </a:bodyPr>
          <a:lstStyle>
            <a:lvl1pPr algn="r" defTabSz="931863" eaLnBrk="1" hangingPunct="1">
              <a:defRPr sz="1200">
                <a:solidFill>
                  <a:schemeClr val="tx1"/>
                </a:solidFill>
              </a:defRPr>
            </a:lvl1pPr>
          </a:lstStyle>
          <a:p>
            <a:pPr>
              <a:defRPr/>
            </a:pPr>
            <a:fld id="{5252F301-30FE-4AD6-B15A-77CAF1AF25C2}" type="slidenum">
              <a:rPr lang="nl-BE" altLang="nl-BE"/>
              <a:pPr>
                <a:defRPr/>
              </a:pPr>
              <a:t>‹nr.›</a:t>
            </a:fld>
            <a:endParaRPr lang="nl-BE" altLang="nl-B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6F52053A-741F-472D-90C7-448D82184F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4F0E1F7-DF54-45E0-893D-563496042D52}" type="slidenum">
              <a:rPr lang="nl-BE" altLang="nl-BE" smtClean="0"/>
              <a:pPr>
                <a:spcBef>
                  <a:spcPct val="0"/>
                </a:spcBef>
              </a:pPr>
              <a:t>1</a:t>
            </a:fld>
            <a:endParaRPr lang="nl-BE" altLang="nl-BE" dirty="0"/>
          </a:p>
        </p:txBody>
      </p:sp>
      <p:sp>
        <p:nvSpPr>
          <p:cNvPr id="6147" name="Rectangle 2">
            <a:extLst>
              <a:ext uri="{FF2B5EF4-FFF2-40B4-BE49-F238E27FC236}">
                <a16:creationId xmlns:a16="http://schemas.microsoft.com/office/drawing/2014/main" id="{D50D2EE3-598F-4CB7-BCD0-4A65D761E19A}"/>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3C289289-3059-44EA-9D9B-1CC8D8128FA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nl-BE" dirty="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12</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extLst>
      <p:ext uri="{BB962C8B-B14F-4D97-AF65-F5344CB8AC3E}">
        <p14:creationId xmlns:p14="http://schemas.microsoft.com/office/powerpoint/2010/main" val="3543380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13</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extLst>
      <p:ext uri="{BB962C8B-B14F-4D97-AF65-F5344CB8AC3E}">
        <p14:creationId xmlns:p14="http://schemas.microsoft.com/office/powerpoint/2010/main" val="2173260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14</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extLst>
      <p:ext uri="{BB962C8B-B14F-4D97-AF65-F5344CB8AC3E}">
        <p14:creationId xmlns:p14="http://schemas.microsoft.com/office/powerpoint/2010/main" val="37225701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15</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extLst>
      <p:ext uri="{BB962C8B-B14F-4D97-AF65-F5344CB8AC3E}">
        <p14:creationId xmlns:p14="http://schemas.microsoft.com/office/powerpoint/2010/main" val="26145159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16</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extLst>
      <p:ext uri="{BB962C8B-B14F-4D97-AF65-F5344CB8AC3E}">
        <p14:creationId xmlns:p14="http://schemas.microsoft.com/office/powerpoint/2010/main" val="3630309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17</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extLst>
      <p:ext uri="{BB962C8B-B14F-4D97-AF65-F5344CB8AC3E}">
        <p14:creationId xmlns:p14="http://schemas.microsoft.com/office/powerpoint/2010/main" val="38027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18</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extLst>
      <p:ext uri="{BB962C8B-B14F-4D97-AF65-F5344CB8AC3E}">
        <p14:creationId xmlns:p14="http://schemas.microsoft.com/office/powerpoint/2010/main" val="346170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525059F9-B15D-48CE-AFBD-9BE54E2680D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spcBef>
                <a:spcPct val="30000"/>
              </a:spcBef>
              <a:defRPr sz="1200">
                <a:solidFill>
                  <a:schemeClr val="tx1"/>
                </a:solidFill>
                <a:latin typeface="Arial" panose="020B0604020202020204" pitchFamily="34" charset="0"/>
              </a:defRPr>
            </a:lvl1pPr>
            <a:lvl2pPr marL="788988" indent="-303213" defTabSz="989013">
              <a:spcBef>
                <a:spcPct val="30000"/>
              </a:spcBef>
              <a:defRPr sz="1200">
                <a:solidFill>
                  <a:schemeClr val="tx1"/>
                </a:solidFill>
                <a:latin typeface="Arial" panose="020B0604020202020204" pitchFamily="34" charset="0"/>
              </a:defRPr>
            </a:lvl2pPr>
            <a:lvl3pPr marL="1214438" indent="-242888" defTabSz="989013">
              <a:spcBef>
                <a:spcPct val="30000"/>
              </a:spcBef>
              <a:defRPr sz="1200">
                <a:solidFill>
                  <a:schemeClr val="tx1"/>
                </a:solidFill>
                <a:latin typeface="Arial" panose="020B0604020202020204" pitchFamily="34" charset="0"/>
              </a:defRPr>
            </a:lvl3pPr>
            <a:lvl4pPr marL="1700213" indent="-242888" defTabSz="989013">
              <a:spcBef>
                <a:spcPct val="30000"/>
              </a:spcBef>
              <a:defRPr sz="1200">
                <a:solidFill>
                  <a:schemeClr val="tx1"/>
                </a:solidFill>
                <a:latin typeface="Arial" panose="020B0604020202020204" pitchFamily="34" charset="0"/>
              </a:defRPr>
            </a:lvl4pPr>
            <a:lvl5pPr marL="2185988" indent="-242888" defTabSz="989013">
              <a:spcBef>
                <a:spcPct val="30000"/>
              </a:spcBef>
              <a:defRPr sz="1200">
                <a:solidFill>
                  <a:schemeClr val="tx1"/>
                </a:solidFill>
                <a:latin typeface="Arial" panose="020B0604020202020204" pitchFamily="34" charset="0"/>
              </a:defRPr>
            </a:lvl5pPr>
            <a:lvl6pPr marL="2643188" indent="-242888" defTabSz="989013" eaLnBrk="0" fontAlgn="base" hangingPunct="0">
              <a:spcBef>
                <a:spcPct val="30000"/>
              </a:spcBef>
              <a:spcAft>
                <a:spcPct val="0"/>
              </a:spcAft>
              <a:defRPr sz="1200">
                <a:solidFill>
                  <a:schemeClr val="tx1"/>
                </a:solidFill>
                <a:latin typeface="Arial" panose="020B0604020202020204" pitchFamily="34" charset="0"/>
              </a:defRPr>
            </a:lvl6pPr>
            <a:lvl7pPr marL="3100388" indent="-242888" defTabSz="989013" eaLnBrk="0" fontAlgn="base" hangingPunct="0">
              <a:spcBef>
                <a:spcPct val="30000"/>
              </a:spcBef>
              <a:spcAft>
                <a:spcPct val="0"/>
              </a:spcAft>
              <a:defRPr sz="1200">
                <a:solidFill>
                  <a:schemeClr val="tx1"/>
                </a:solidFill>
                <a:latin typeface="Arial" panose="020B0604020202020204" pitchFamily="34" charset="0"/>
              </a:defRPr>
            </a:lvl7pPr>
            <a:lvl8pPr marL="3557588" indent="-242888" defTabSz="989013" eaLnBrk="0" fontAlgn="base" hangingPunct="0">
              <a:spcBef>
                <a:spcPct val="30000"/>
              </a:spcBef>
              <a:spcAft>
                <a:spcPct val="0"/>
              </a:spcAft>
              <a:defRPr sz="1200">
                <a:solidFill>
                  <a:schemeClr val="tx1"/>
                </a:solidFill>
                <a:latin typeface="Arial" panose="020B0604020202020204" pitchFamily="34" charset="0"/>
              </a:defRPr>
            </a:lvl8pPr>
            <a:lvl9pPr marL="4014788" indent="-242888" defTabSz="989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E01854-FBCA-4C01-A4EC-14EC71DF43FD}" type="slidenum">
              <a:rPr lang="nl-BE" altLang="nl-BE" sz="1300" smtClean="0"/>
              <a:pPr>
                <a:spcBef>
                  <a:spcPct val="0"/>
                </a:spcBef>
              </a:pPr>
              <a:t>20</a:t>
            </a:fld>
            <a:endParaRPr lang="nl-BE" altLang="nl-BE" sz="1300"/>
          </a:p>
        </p:txBody>
      </p:sp>
      <p:sp>
        <p:nvSpPr>
          <p:cNvPr id="45059" name="Rectangle 2">
            <a:extLst>
              <a:ext uri="{FF2B5EF4-FFF2-40B4-BE49-F238E27FC236}">
                <a16:creationId xmlns:a16="http://schemas.microsoft.com/office/drawing/2014/main" id="{C7F67D04-A0E5-42E3-9CCD-16F30CF0038F}"/>
              </a:ext>
            </a:extLst>
          </p:cNvPr>
          <p:cNvSpPr>
            <a:spLocks noGrp="1" noRot="1" noChangeAspect="1" noChangeArrowheads="1" noTextEdit="1"/>
          </p:cNvSpPr>
          <p:nvPr>
            <p:ph type="sldImg"/>
          </p:nvPr>
        </p:nvSpPr>
        <p:spPr>
          <a:xfrm>
            <a:off x="992188" y="768350"/>
            <a:ext cx="5114925" cy="3836988"/>
          </a:xfrm>
          <a:ln/>
        </p:spPr>
      </p:sp>
      <p:sp>
        <p:nvSpPr>
          <p:cNvPr id="45060" name="Rectangle 3">
            <a:extLst>
              <a:ext uri="{FF2B5EF4-FFF2-40B4-BE49-F238E27FC236}">
                <a16:creationId xmlns:a16="http://schemas.microsoft.com/office/drawing/2014/main" id="{240853E4-D696-43D1-9795-0763B4B25B40}"/>
              </a:ext>
            </a:extLst>
          </p:cNvPr>
          <p:cNvSpPr>
            <a:spLocks noGrp="1" noChangeArrowheads="1"/>
          </p:cNvSpPr>
          <p:nvPr>
            <p:ph type="body" idx="1"/>
          </p:nvPr>
        </p:nvSpPr>
        <p:spPr>
          <a:xfrm>
            <a:off x="946150" y="4862513"/>
            <a:ext cx="5207000" cy="46053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DB34A9EA-724D-4C2B-BD86-DC7A2B1E29B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195601-4FCE-40B4-9E53-23CCAFB11A82}" type="slidenum">
              <a:rPr lang="nl-BE" altLang="nl-BE" smtClean="0"/>
              <a:pPr>
                <a:spcBef>
                  <a:spcPct val="0"/>
                </a:spcBef>
              </a:pPr>
              <a:t>2</a:t>
            </a:fld>
            <a:endParaRPr lang="nl-BE" altLang="nl-BE"/>
          </a:p>
        </p:txBody>
      </p:sp>
      <p:sp>
        <p:nvSpPr>
          <p:cNvPr id="8195" name="Rectangle 2">
            <a:extLst>
              <a:ext uri="{FF2B5EF4-FFF2-40B4-BE49-F238E27FC236}">
                <a16:creationId xmlns:a16="http://schemas.microsoft.com/office/drawing/2014/main" id="{1DD24ACA-FE5E-4FBD-B6B3-473CE68722D1}"/>
              </a:ext>
            </a:extLst>
          </p:cNvPr>
          <p:cNvSpPr>
            <a:spLocks noGrp="1" noRot="1" noChangeAspect="1" noChangeArrowheads="1" noTextEdit="1"/>
          </p:cNvSpPr>
          <p:nvPr>
            <p:ph type="sldImg"/>
          </p:nvPr>
        </p:nvSpPr>
        <p:spPr>
          <a:xfrm>
            <a:off x="917575" y="744538"/>
            <a:ext cx="4962525" cy="3722687"/>
          </a:xfrm>
          <a:ln/>
        </p:spPr>
      </p:sp>
      <p:sp>
        <p:nvSpPr>
          <p:cNvPr id="8196" name="Rectangle 3">
            <a:extLst>
              <a:ext uri="{FF2B5EF4-FFF2-40B4-BE49-F238E27FC236}">
                <a16:creationId xmlns:a16="http://schemas.microsoft.com/office/drawing/2014/main" id="{EA39775D-5BEE-4060-B613-28A67A159333}"/>
              </a:ext>
            </a:extLst>
          </p:cNvPr>
          <p:cNvSpPr>
            <a:spLocks noGrp="1" noChangeArrowheads="1"/>
          </p:cNvSpPr>
          <p:nvPr>
            <p:ph type="body" idx="1"/>
          </p:nvPr>
        </p:nvSpPr>
        <p:spPr>
          <a:xfrm>
            <a:off x="906463" y="4714875"/>
            <a:ext cx="4984750" cy="44688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NL" altLang="nl-BE">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a:extLst>
              <a:ext uri="{FF2B5EF4-FFF2-40B4-BE49-F238E27FC236}">
                <a16:creationId xmlns:a16="http://schemas.microsoft.com/office/drawing/2014/main" id="{BFBED569-58AE-41C7-8D91-0578E436EE4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2"/>
                </a:solidFill>
                <a:latin typeface="Arial" panose="020B0604020202020204" pitchFamily="34" charset="0"/>
              </a:defRPr>
            </a:lvl1pPr>
            <a:lvl2pPr marL="742950" indent="-285750" defTabSz="931863" eaLnBrk="0" hangingPunct="0">
              <a:defRPr sz="4400">
                <a:solidFill>
                  <a:schemeClr val="tx2"/>
                </a:solidFill>
                <a:latin typeface="Arial" panose="020B0604020202020204" pitchFamily="34" charset="0"/>
              </a:defRPr>
            </a:lvl2pPr>
            <a:lvl3pPr marL="1143000" indent="-228600" defTabSz="931863" eaLnBrk="0" hangingPunct="0">
              <a:defRPr sz="4400">
                <a:solidFill>
                  <a:schemeClr val="tx2"/>
                </a:solidFill>
                <a:latin typeface="Arial" panose="020B0604020202020204" pitchFamily="34" charset="0"/>
              </a:defRPr>
            </a:lvl3pPr>
            <a:lvl4pPr marL="1600200" indent="-228600" defTabSz="931863" eaLnBrk="0" hangingPunct="0">
              <a:defRPr sz="4400">
                <a:solidFill>
                  <a:schemeClr val="tx2"/>
                </a:solidFill>
                <a:latin typeface="Arial" panose="020B0604020202020204" pitchFamily="34" charset="0"/>
              </a:defRPr>
            </a:lvl4pPr>
            <a:lvl5pPr marL="2057400" indent="-228600" defTabSz="931863" eaLnBrk="0" hangingPunct="0">
              <a:defRPr sz="4400">
                <a:solidFill>
                  <a:schemeClr val="tx2"/>
                </a:solidFill>
                <a:latin typeface="Arial" panose="020B0604020202020204" pitchFamily="34" charset="0"/>
              </a:defRPr>
            </a:lvl5pPr>
            <a:lvl6pPr marL="2514600" indent="-228600" defTabSz="931863" eaLnBrk="0" fontAlgn="base" hangingPunct="0">
              <a:spcBef>
                <a:spcPct val="0"/>
              </a:spcBef>
              <a:spcAft>
                <a:spcPct val="0"/>
              </a:spcAft>
              <a:defRPr sz="4400">
                <a:solidFill>
                  <a:schemeClr val="tx2"/>
                </a:solidFill>
                <a:latin typeface="Arial" panose="020B0604020202020204" pitchFamily="34" charset="0"/>
              </a:defRPr>
            </a:lvl6pPr>
            <a:lvl7pPr marL="2971800" indent="-228600" defTabSz="931863" eaLnBrk="0" fontAlgn="base" hangingPunct="0">
              <a:spcBef>
                <a:spcPct val="0"/>
              </a:spcBef>
              <a:spcAft>
                <a:spcPct val="0"/>
              </a:spcAft>
              <a:defRPr sz="4400">
                <a:solidFill>
                  <a:schemeClr val="tx2"/>
                </a:solidFill>
                <a:latin typeface="Arial" panose="020B0604020202020204" pitchFamily="34" charset="0"/>
              </a:defRPr>
            </a:lvl7pPr>
            <a:lvl8pPr marL="3429000" indent="-228600" defTabSz="931863" eaLnBrk="0" fontAlgn="base" hangingPunct="0">
              <a:spcBef>
                <a:spcPct val="0"/>
              </a:spcBef>
              <a:spcAft>
                <a:spcPct val="0"/>
              </a:spcAft>
              <a:defRPr sz="4400">
                <a:solidFill>
                  <a:schemeClr val="tx2"/>
                </a:solidFill>
                <a:latin typeface="Arial" panose="020B0604020202020204" pitchFamily="34" charset="0"/>
              </a:defRPr>
            </a:lvl8pPr>
            <a:lvl9pPr marL="3886200" indent="-228600" defTabSz="931863"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fld id="{304DFCEB-C14E-4B47-8AB8-9D407277A3FE}" type="slidenum">
              <a:rPr lang="nl-BE" altLang="nl-BE" sz="1200">
                <a:solidFill>
                  <a:schemeClr val="tx1"/>
                </a:solidFill>
              </a:rPr>
              <a:pPr eaLnBrk="1" hangingPunct="1"/>
              <a:t>3</a:t>
            </a:fld>
            <a:endParaRPr lang="nl-BE" altLang="nl-BE" sz="1200">
              <a:solidFill>
                <a:schemeClr val="tx1"/>
              </a:solidFill>
            </a:endParaRPr>
          </a:p>
        </p:txBody>
      </p:sp>
      <p:sp>
        <p:nvSpPr>
          <p:cNvPr id="25603" name="Rectangle 2">
            <a:extLst>
              <a:ext uri="{FF2B5EF4-FFF2-40B4-BE49-F238E27FC236}">
                <a16:creationId xmlns:a16="http://schemas.microsoft.com/office/drawing/2014/main" id="{6C655509-3935-4961-912F-88A70D826310}"/>
              </a:ext>
            </a:extLst>
          </p:cNvPr>
          <p:cNvSpPr>
            <a:spLocks noRot="1" noChangeArrowheads="1" noTextEdit="1"/>
          </p:cNvSpPr>
          <p:nvPr>
            <p:ph type="sldImg"/>
          </p:nvPr>
        </p:nvSpPr>
        <p:spPr>
          <a:xfrm>
            <a:off x="930275" y="739775"/>
            <a:ext cx="4938713" cy="3703638"/>
          </a:xfrm>
          <a:ln/>
        </p:spPr>
      </p:sp>
      <p:sp>
        <p:nvSpPr>
          <p:cNvPr id="25604" name="Rectangle 3">
            <a:extLst>
              <a:ext uri="{FF2B5EF4-FFF2-40B4-BE49-F238E27FC236}">
                <a16:creationId xmlns:a16="http://schemas.microsoft.com/office/drawing/2014/main" id="{1AFAB89C-BA86-46AB-BE14-332617FC336F}"/>
              </a:ext>
            </a:extLst>
          </p:cNvPr>
          <p:cNvSpPr>
            <a:spLocks noGrp="1" noChangeArrowheads="1"/>
          </p:cNvSpPr>
          <p:nvPr>
            <p:ph type="body" idx="1"/>
          </p:nvPr>
        </p:nvSpPr>
        <p:spPr>
          <a:xfrm>
            <a:off x="227013" y="4689475"/>
            <a:ext cx="6343650" cy="493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6B717159-9F33-4874-B61C-595A9A50B04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2"/>
                </a:solidFill>
                <a:latin typeface="Arial" panose="020B0604020202020204" pitchFamily="34" charset="0"/>
              </a:defRPr>
            </a:lvl1pPr>
            <a:lvl2pPr marL="742950" indent="-285750" defTabSz="931863" eaLnBrk="0" hangingPunct="0">
              <a:defRPr sz="4400">
                <a:solidFill>
                  <a:schemeClr val="tx2"/>
                </a:solidFill>
                <a:latin typeface="Arial" panose="020B0604020202020204" pitchFamily="34" charset="0"/>
              </a:defRPr>
            </a:lvl2pPr>
            <a:lvl3pPr marL="1143000" indent="-228600" defTabSz="931863" eaLnBrk="0" hangingPunct="0">
              <a:defRPr sz="4400">
                <a:solidFill>
                  <a:schemeClr val="tx2"/>
                </a:solidFill>
                <a:latin typeface="Arial" panose="020B0604020202020204" pitchFamily="34" charset="0"/>
              </a:defRPr>
            </a:lvl3pPr>
            <a:lvl4pPr marL="1600200" indent="-228600" defTabSz="931863" eaLnBrk="0" hangingPunct="0">
              <a:defRPr sz="4400">
                <a:solidFill>
                  <a:schemeClr val="tx2"/>
                </a:solidFill>
                <a:latin typeface="Arial" panose="020B0604020202020204" pitchFamily="34" charset="0"/>
              </a:defRPr>
            </a:lvl4pPr>
            <a:lvl5pPr marL="2057400" indent="-228600" defTabSz="931863" eaLnBrk="0" hangingPunct="0">
              <a:defRPr sz="4400">
                <a:solidFill>
                  <a:schemeClr val="tx2"/>
                </a:solidFill>
                <a:latin typeface="Arial" panose="020B0604020202020204" pitchFamily="34" charset="0"/>
              </a:defRPr>
            </a:lvl5pPr>
            <a:lvl6pPr marL="2514600" indent="-228600" defTabSz="931863" eaLnBrk="0" fontAlgn="base" hangingPunct="0">
              <a:spcBef>
                <a:spcPct val="0"/>
              </a:spcBef>
              <a:spcAft>
                <a:spcPct val="0"/>
              </a:spcAft>
              <a:defRPr sz="4400">
                <a:solidFill>
                  <a:schemeClr val="tx2"/>
                </a:solidFill>
                <a:latin typeface="Arial" panose="020B0604020202020204" pitchFamily="34" charset="0"/>
              </a:defRPr>
            </a:lvl6pPr>
            <a:lvl7pPr marL="2971800" indent="-228600" defTabSz="931863" eaLnBrk="0" fontAlgn="base" hangingPunct="0">
              <a:spcBef>
                <a:spcPct val="0"/>
              </a:spcBef>
              <a:spcAft>
                <a:spcPct val="0"/>
              </a:spcAft>
              <a:defRPr sz="4400">
                <a:solidFill>
                  <a:schemeClr val="tx2"/>
                </a:solidFill>
                <a:latin typeface="Arial" panose="020B0604020202020204" pitchFamily="34" charset="0"/>
              </a:defRPr>
            </a:lvl7pPr>
            <a:lvl8pPr marL="3429000" indent="-228600" defTabSz="931863" eaLnBrk="0" fontAlgn="base" hangingPunct="0">
              <a:spcBef>
                <a:spcPct val="0"/>
              </a:spcBef>
              <a:spcAft>
                <a:spcPct val="0"/>
              </a:spcAft>
              <a:defRPr sz="4400">
                <a:solidFill>
                  <a:schemeClr val="tx2"/>
                </a:solidFill>
                <a:latin typeface="Arial" panose="020B0604020202020204" pitchFamily="34" charset="0"/>
              </a:defRPr>
            </a:lvl8pPr>
            <a:lvl9pPr marL="3886200" indent="-228600" defTabSz="931863"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fld id="{D995B73F-65B2-4C9C-8A22-D30C70E11D4F}" type="slidenum">
              <a:rPr lang="nl-BE" altLang="nl-BE" sz="1200">
                <a:solidFill>
                  <a:schemeClr val="tx1"/>
                </a:solidFill>
              </a:rPr>
              <a:pPr eaLnBrk="1" hangingPunct="1"/>
              <a:t>4</a:t>
            </a:fld>
            <a:endParaRPr lang="nl-BE" altLang="nl-BE" sz="1200">
              <a:solidFill>
                <a:schemeClr val="tx1"/>
              </a:solidFill>
            </a:endParaRPr>
          </a:p>
        </p:txBody>
      </p:sp>
      <p:sp>
        <p:nvSpPr>
          <p:cNvPr id="26627" name="Rectangle 2">
            <a:extLst>
              <a:ext uri="{FF2B5EF4-FFF2-40B4-BE49-F238E27FC236}">
                <a16:creationId xmlns:a16="http://schemas.microsoft.com/office/drawing/2014/main" id="{F19F8568-A55A-4963-8E08-C291E91AA30E}"/>
              </a:ext>
            </a:extLst>
          </p:cNvPr>
          <p:cNvSpPr>
            <a:spLocks noRot="1" noChangeArrowheads="1" noTextEdit="1"/>
          </p:cNvSpPr>
          <p:nvPr>
            <p:ph type="sldImg"/>
          </p:nvPr>
        </p:nvSpPr>
        <p:spPr>
          <a:xfrm>
            <a:off x="930275" y="739775"/>
            <a:ext cx="4938713" cy="3703638"/>
          </a:xfrm>
          <a:ln/>
        </p:spPr>
      </p:sp>
      <p:sp>
        <p:nvSpPr>
          <p:cNvPr id="26628" name="Rectangle 3">
            <a:extLst>
              <a:ext uri="{FF2B5EF4-FFF2-40B4-BE49-F238E27FC236}">
                <a16:creationId xmlns:a16="http://schemas.microsoft.com/office/drawing/2014/main" id="{D57FB79D-03C3-4F44-80EE-654A5211EB46}"/>
              </a:ext>
            </a:extLst>
          </p:cNvPr>
          <p:cNvSpPr>
            <a:spLocks noGrp="1" noChangeArrowheads="1"/>
          </p:cNvSpPr>
          <p:nvPr>
            <p:ph type="body" idx="1"/>
          </p:nvPr>
        </p:nvSpPr>
        <p:spPr>
          <a:xfrm>
            <a:off x="227013" y="4689475"/>
            <a:ext cx="6343650" cy="493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a:extLst>
              <a:ext uri="{FF2B5EF4-FFF2-40B4-BE49-F238E27FC236}">
                <a16:creationId xmlns:a16="http://schemas.microsoft.com/office/drawing/2014/main" id="{5A8CD1E6-5A29-437F-B8A7-A1B4181330C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2"/>
                </a:solidFill>
                <a:latin typeface="Arial" panose="020B0604020202020204" pitchFamily="34" charset="0"/>
              </a:defRPr>
            </a:lvl1pPr>
            <a:lvl2pPr marL="742950" indent="-285750" defTabSz="931863" eaLnBrk="0" hangingPunct="0">
              <a:defRPr sz="4400">
                <a:solidFill>
                  <a:schemeClr val="tx2"/>
                </a:solidFill>
                <a:latin typeface="Arial" panose="020B0604020202020204" pitchFamily="34" charset="0"/>
              </a:defRPr>
            </a:lvl2pPr>
            <a:lvl3pPr marL="1143000" indent="-228600" defTabSz="931863" eaLnBrk="0" hangingPunct="0">
              <a:defRPr sz="4400">
                <a:solidFill>
                  <a:schemeClr val="tx2"/>
                </a:solidFill>
                <a:latin typeface="Arial" panose="020B0604020202020204" pitchFamily="34" charset="0"/>
              </a:defRPr>
            </a:lvl3pPr>
            <a:lvl4pPr marL="1600200" indent="-228600" defTabSz="931863" eaLnBrk="0" hangingPunct="0">
              <a:defRPr sz="4400">
                <a:solidFill>
                  <a:schemeClr val="tx2"/>
                </a:solidFill>
                <a:latin typeface="Arial" panose="020B0604020202020204" pitchFamily="34" charset="0"/>
              </a:defRPr>
            </a:lvl4pPr>
            <a:lvl5pPr marL="2057400" indent="-228600" defTabSz="931863" eaLnBrk="0" hangingPunct="0">
              <a:defRPr sz="4400">
                <a:solidFill>
                  <a:schemeClr val="tx2"/>
                </a:solidFill>
                <a:latin typeface="Arial" panose="020B0604020202020204" pitchFamily="34" charset="0"/>
              </a:defRPr>
            </a:lvl5pPr>
            <a:lvl6pPr marL="2514600" indent="-228600" defTabSz="931863" eaLnBrk="0" fontAlgn="base" hangingPunct="0">
              <a:spcBef>
                <a:spcPct val="0"/>
              </a:spcBef>
              <a:spcAft>
                <a:spcPct val="0"/>
              </a:spcAft>
              <a:defRPr sz="4400">
                <a:solidFill>
                  <a:schemeClr val="tx2"/>
                </a:solidFill>
                <a:latin typeface="Arial" panose="020B0604020202020204" pitchFamily="34" charset="0"/>
              </a:defRPr>
            </a:lvl6pPr>
            <a:lvl7pPr marL="2971800" indent="-228600" defTabSz="931863" eaLnBrk="0" fontAlgn="base" hangingPunct="0">
              <a:spcBef>
                <a:spcPct val="0"/>
              </a:spcBef>
              <a:spcAft>
                <a:spcPct val="0"/>
              </a:spcAft>
              <a:defRPr sz="4400">
                <a:solidFill>
                  <a:schemeClr val="tx2"/>
                </a:solidFill>
                <a:latin typeface="Arial" panose="020B0604020202020204" pitchFamily="34" charset="0"/>
              </a:defRPr>
            </a:lvl7pPr>
            <a:lvl8pPr marL="3429000" indent="-228600" defTabSz="931863" eaLnBrk="0" fontAlgn="base" hangingPunct="0">
              <a:spcBef>
                <a:spcPct val="0"/>
              </a:spcBef>
              <a:spcAft>
                <a:spcPct val="0"/>
              </a:spcAft>
              <a:defRPr sz="4400">
                <a:solidFill>
                  <a:schemeClr val="tx2"/>
                </a:solidFill>
                <a:latin typeface="Arial" panose="020B0604020202020204" pitchFamily="34" charset="0"/>
              </a:defRPr>
            </a:lvl8pPr>
            <a:lvl9pPr marL="3886200" indent="-228600" defTabSz="931863"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fld id="{FB43711F-DEF4-4389-96AF-9521F507B06D}" type="slidenum">
              <a:rPr lang="nl-BE" altLang="nl-BE" sz="1200">
                <a:solidFill>
                  <a:schemeClr val="tx1"/>
                </a:solidFill>
              </a:rPr>
              <a:pPr eaLnBrk="1" hangingPunct="1"/>
              <a:t>5</a:t>
            </a:fld>
            <a:endParaRPr lang="nl-BE" altLang="nl-BE" sz="1200">
              <a:solidFill>
                <a:schemeClr val="tx1"/>
              </a:solidFill>
            </a:endParaRPr>
          </a:p>
        </p:txBody>
      </p:sp>
      <p:sp>
        <p:nvSpPr>
          <p:cNvPr id="27651" name="Rectangle 2">
            <a:extLst>
              <a:ext uri="{FF2B5EF4-FFF2-40B4-BE49-F238E27FC236}">
                <a16:creationId xmlns:a16="http://schemas.microsoft.com/office/drawing/2014/main" id="{0FB18793-D8D9-4643-8644-27D42E082F66}"/>
              </a:ext>
            </a:extLst>
          </p:cNvPr>
          <p:cNvSpPr>
            <a:spLocks noRot="1" noChangeArrowheads="1" noTextEdit="1"/>
          </p:cNvSpPr>
          <p:nvPr>
            <p:ph type="sldImg"/>
          </p:nvPr>
        </p:nvSpPr>
        <p:spPr>
          <a:xfrm>
            <a:off x="930275" y="739775"/>
            <a:ext cx="4938713" cy="3703638"/>
          </a:xfrm>
          <a:ln/>
        </p:spPr>
      </p:sp>
      <p:sp>
        <p:nvSpPr>
          <p:cNvPr id="27652" name="Rectangle 3">
            <a:extLst>
              <a:ext uri="{FF2B5EF4-FFF2-40B4-BE49-F238E27FC236}">
                <a16:creationId xmlns:a16="http://schemas.microsoft.com/office/drawing/2014/main" id="{67C631FB-0976-4F8A-8108-106196795163}"/>
              </a:ext>
            </a:extLst>
          </p:cNvPr>
          <p:cNvSpPr>
            <a:spLocks noGrp="1" noChangeArrowheads="1"/>
          </p:cNvSpPr>
          <p:nvPr>
            <p:ph type="body" idx="1"/>
          </p:nvPr>
        </p:nvSpPr>
        <p:spPr>
          <a:xfrm>
            <a:off x="227013" y="4689475"/>
            <a:ext cx="6343650" cy="493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9890C5D6-FC1B-4656-8332-D29B1450B89E}"/>
              </a:ext>
            </a:extLst>
          </p:cNvPr>
          <p:cNvSpPr>
            <a:spLocks noGrp="1" noRot="1" noChangeAspect="1" noTextEdit="1"/>
          </p:cNvSpPr>
          <p:nvPr>
            <p:ph type="sldImg"/>
          </p:nvPr>
        </p:nvSpPr>
        <p:spPr>
          <a:ln/>
        </p:spPr>
      </p:sp>
      <p:sp>
        <p:nvSpPr>
          <p:cNvPr id="28675" name="Notes Placeholder 2">
            <a:extLst>
              <a:ext uri="{FF2B5EF4-FFF2-40B4-BE49-F238E27FC236}">
                <a16:creationId xmlns:a16="http://schemas.microsoft.com/office/drawing/2014/main" id="{E92AA236-06C3-4127-8081-F308F7A51775}"/>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BE">
              <a:latin typeface="Arial" panose="020B0604020202020204" pitchFamily="34" charset="0"/>
            </a:endParaRPr>
          </a:p>
        </p:txBody>
      </p:sp>
      <p:sp>
        <p:nvSpPr>
          <p:cNvPr id="28676" name="Slide Number Placeholder 3">
            <a:extLst>
              <a:ext uri="{FF2B5EF4-FFF2-40B4-BE49-F238E27FC236}">
                <a16:creationId xmlns:a16="http://schemas.microsoft.com/office/drawing/2014/main" id="{9E6D42BE-C396-4063-8FAF-8B8E7FF260E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2"/>
                </a:solidFill>
                <a:latin typeface="Arial" panose="020B0604020202020204" pitchFamily="34" charset="0"/>
              </a:defRPr>
            </a:lvl1pPr>
            <a:lvl2pPr marL="742950" indent="-285750" defTabSz="931863" eaLnBrk="0" hangingPunct="0">
              <a:defRPr sz="4400">
                <a:solidFill>
                  <a:schemeClr val="tx2"/>
                </a:solidFill>
                <a:latin typeface="Arial" panose="020B0604020202020204" pitchFamily="34" charset="0"/>
              </a:defRPr>
            </a:lvl2pPr>
            <a:lvl3pPr marL="1143000" indent="-228600" defTabSz="931863" eaLnBrk="0" hangingPunct="0">
              <a:defRPr sz="4400">
                <a:solidFill>
                  <a:schemeClr val="tx2"/>
                </a:solidFill>
                <a:latin typeface="Arial" panose="020B0604020202020204" pitchFamily="34" charset="0"/>
              </a:defRPr>
            </a:lvl3pPr>
            <a:lvl4pPr marL="1600200" indent="-228600" defTabSz="931863" eaLnBrk="0" hangingPunct="0">
              <a:defRPr sz="4400">
                <a:solidFill>
                  <a:schemeClr val="tx2"/>
                </a:solidFill>
                <a:latin typeface="Arial" panose="020B0604020202020204" pitchFamily="34" charset="0"/>
              </a:defRPr>
            </a:lvl4pPr>
            <a:lvl5pPr marL="2057400" indent="-228600" defTabSz="931863" eaLnBrk="0" hangingPunct="0">
              <a:defRPr sz="4400">
                <a:solidFill>
                  <a:schemeClr val="tx2"/>
                </a:solidFill>
                <a:latin typeface="Arial" panose="020B0604020202020204" pitchFamily="34" charset="0"/>
              </a:defRPr>
            </a:lvl5pPr>
            <a:lvl6pPr marL="2514600" indent="-228600" defTabSz="931863" eaLnBrk="0" fontAlgn="base" hangingPunct="0">
              <a:spcBef>
                <a:spcPct val="0"/>
              </a:spcBef>
              <a:spcAft>
                <a:spcPct val="0"/>
              </a:spcAft>
              <a:defRPr sz="4400">
                <a:solidFill>
                  <a:schemeClr val="tx2"/>
                </a:solidFill>
                <a:latin typeface="Arial" panose="020B0604020202020204" pitchFamily="34" charset="0"/>
              </a:defRPr>
            </a:lvl6pPr>
            <a:lvl7pPr marL="2971800" indent="-228600" defTabSz="931863" eaLnBrk="0" fontAlgn="base" hangingPunct="0">
              <a:spcBef>
                <a:spcPct val="0"/>
              </a:spcBef>
              <a:spcAft>
                <a:spcPct val="0"/>
              </a:spcAft>
              <a:defRPr sz="4400">
                <a:solidFill>
                  <a:schemeClr val="tx2"/>
                </a:solidFill>
                <a:latin typeface="Arial" panose="020B0604020202020204" pitchFamily="34" charset="0"/>
              </a:defRPr>
            </a:lvl7pPr>
            <a:lvl8pPr marL="3429000" indent="-228600" defTabSz="931863" eaLnBrk="0" fontAlgn="base" hangingPunct="0">
              <a:spcBef>
                <a:spcPct val="0"/>
              </a:spcBef>
              <a:spcAft>
                <a:spcPct val="0"/>
              </a:spcAft>
              <a:defRPr sz="4400">
                <a:solidFill>
                  <a:schemeClr val="tx2"/>
                </a:solidFill>
                <a:latin typeface="Arial" panose="020B0604020202020204" pitchFamily="34" charset="0"/>
              </a:defRPr>
            </a:lvl8pPr>
            <a:lvl9pPr marL="3886200" indent="-228600" defTabSz="931863"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fld id="{FED2A39A-6DF1-49A8-A09E-DA110FF953BE}" type="slidenum">
              <a:rPr lang="nl-BE" altLang="nl-BE" sz="1200">
                <a:solidFill>
                  <a:schemeClr val="tx1"/>
                </a:solidFill>
              </a:rPr>
              <a:pPr eaLnBrk="1" hangingPunct="1"/>
              <a:t>6</a:t>
            </a:fld>
            <a:endParaRPr lang="nl-BE" altLang="nl-BE"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0BB2B34-84D7-4615-AAB4-E00DA8087A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2"/>
                </a:solidFill>
                <a:latin typeface="Arial" panose="020B0604020202020204" pitchFamily="34" charset="0"/>
              </a:defRPr>
            </a:lvl1pPr>
            <a:lvl2pPr marL="742950" indent="-285750" defTabSz="931863" eaLnBrk="0" hangingPunct="0">
              <a:defRPr sz="4400">
                <a:solidFill>
                  <a:schemeClr val="tx2"/>
                </a:solidFill>
                <a:latin typeface="Arial" panose="020B0604020202020204" pitchFamily="34" charset="0"/>
              </a:defRPr>
            </a:lvl2pPr>
            <a:lvl3pPr marL="1143000" indent="-228600" defTabSz="931863" eaLnBrk="0" hangingPunct="0">
              <a:defRPr sz="4400">
                <a:solidFill>
                  <a:schemeClr val="tx2"/>
                </a:solidFill>
                <a:latin typeface="Arial" panose="020B0604020202020204" pitchFamily="34" charset="0"/>
              </a:defRPr>
            </a:lvl3pPr>
            <a:lvl4pPr marL="1600200" indent="-228600" defTabSz="931863" eaLnBrk="0" hangingPunct="0">
              <a:defRPr sz="4400">
                <a:solidFill>
                  <a:schemeClr val="tx2"/>
                </a:solidFill>
                <a:latin typeface="Arial" panose="020B0604020202020204" pitchFamily="34" charset="0"/>
              </a:defRPr>
            </a:lvl4pPr>
            <a:lvl5pPr marL="2057400" indent="-228600" defTabSz="931863" eaLnBrk="0" hangingPunct="0">
              <a:defRPr sz="4400">
                <a:solidFill>
                  <a:schemeClr val="tx2"/>
                </a:solidFill>
                <a:latin typeface="Arial" panose="020B0604020202020204" pitchFamily="34" charset="0"/>
              </a:defRPr>
            </a:lvl5pPr>
            <a:lvl6pPr marL="2514600" indent="-228600" defTabSz="931863" eaLnBrk="0" fontAlgn="base" hangingPunct="0">
              <a:spcBef>
                <a:spcPct val="0"/>
              </a:spcBef>
              <a:spcAft>
                <a:spcPct val="0"/>
              </a:spcAft>
              <a:defRPr sz="4400">
                <a:solidFill>
                  <a:schemeClr val="tx2"/>
                </a:solidFill>
                <a:latin typeface="Arial" panose="020B0604020202020204" pitchFamily="34" charset="0"/>
              </a:defRPr>
            </a:lvl6pPr>
            <a:lvl7pPr marL="2971800" indent="-228600" defTabSz="931863" eaLnBrk="0" fontAlgn="base" hangingPunct="0">
              <a:spcBef>
                <a:spcPct val="0"/>
              </a:spcBef>
              <a:spcAft>
                <a:spcPct val="0"/>
              </a:spcAft>
              <a:defRPr sz="4400">
                <a:solidFill>
                  <a:schemeClr val="tx2"/>
                </a:solidFill>
                <a:latin typeface="Arial" panose="020B0604020202020204" pitchFamily="34" charset="0"/>
              </a:defRPr>
            </a:lvl7pPr>
            <a:lvl8pPr marL="3429000" indent="-228600" defTabSz="931863" eaLnBrk="0" fontAlgn="base" hangingPunct="0">
              <a:spcBef>
                <a:spcPct val="0"/>
              </a:spcBef>
              <a:spcAft>
                <a:spcPct val="0"/>
              </a:spcAft>
              <a:defRPr sz="4400">
                <a:solidFill>
                  <a:schemeClr val="tx2"/>
                </a:solidFill>
                <a:latin typeface="Arial" panose="020B0604020202020204" pitchFamily="34" charset="0"/>
              </a:defRPr>
            </a:lvl8pPr>
            <a:lvl9pPr marL="3886200" indent="-228600" defTabSz="931863"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fld id="{4BA96054-9B8A-4ED1-8B6E-FC028DFE828B}" type="slidenum">
              <a:rPr lang="nl-BE" altLang="nl-BE" sz="1200">
                <a:solidFill>
                  <a:schemeClr val="tx1"/>
                </a:solidFill>
              </a:rPr>
              <a:pPr eaLnBrk="1" hangingPunct="1"/>
              <a:t>7</a:t>
            </a:fld>
            <a:endParaRPr lang="nl-BE" altLang="nl-BE" sz="1200">
              <a:solidFill>
                <a:schemeClr val="tx1"/>
              </a:solidFill>
            </a:endParaRPr>
          </a:p>
        </p:txBody>
      </p:sp>
      <p:sp>
        <p:nvSpPr>
          <p:cNvPr id="29699" name="Rectangle 2">
            <a:extLst>
              <a:ext uri="{FF2B5EF4-FFF2-40B4-BE49-F238E27FC236}">
                <a16:creationId xmlns:a16="http://schemas.microsoft.com/office/drawing/2014/main" id="{5AE344DC-28AB-439E-8D32-1059A0F6DFC3}"/>
              </a:ext>
            </a:extLst>
          </p:cNvPr>
          <p:cNvSpPr>
            <a:spLocks noRot="1" noChangeArrowheads="1" noTextEdit="1"/>
          </p:cNvSpPr>
          <p:nvPr>
            <p:ph type="sldImg"/>
          </p:nvPr>
        </p:nvSpPr>
        <p:spPr>
          <a:xfrm>
            <a:off x="930275" y="739775"/>
            <a:ext cx="4938713" cy="3703638"/>
          </a:xfrm>
          <a:ln/>
        </p:spPr>
      </p:sp>
      <p:sp>
        <p:nvSpPr>
          <p:cNvPr id="29700" name="Rectangle 3">
            <a:extLst>
              <a:ext uri="{FF2B5EF4-FFF2-40B4-BE49-F238E27FC236}">
                <a16:creationId xmlns:a16="http://schemas.microsoft.com/office/drawing/2014/main" id="{FCEBC1D9-03B3-4F19-8783-EA1F9C66F837}"/>
              </a:ext>
            </a:extLst>
          </p:cNvPr>
          <p:cNvSpPr>
            <a:spLocks noGrp="1" noChangeArrowheads="1"/>
          </p:cNvSpPr>
          <p:nvPr>
            <p:ph type="body" idx="1"/>
          </p:nvPr>
        </p:nvSpPr>
        <p:spPr>
          <a:xfrm>
            <a:off x="227013" y="4689475"/>
            <a:ext cx="6343650" cy="493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083841B-E511-4ED4-BCE9-87263162A15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4400">
                <a:solidFill>
                  <a:schemeClr val="tx2"/>
                </a:solidFill>
                <a:latin typeface="Arial" panose="020B0604020202020204" pitchFamily="34" charset="0"/>
              </a:defRPr>
            </a:lvl1pPr>
            <a:lvl2pPr marL="742950" indent="-285750" defTabSz="931863" eaLnBrk="0" hangingPunct="0">
              <a:defRPr sz="4400">
                <a:solidFill>
                  <a:schemeClr val="tx2"/>
                </a:solidFill>
                <a:latin typeface="Arial" panose="020B0604020202020204" pitchFamily="34" charset="0"/>
              </a:defRPr>
            </a:lvl2pPr>
            <a:lvl3pPr marL="1143000" indent="-228600" defTabSz="931863" eaLnBrk="0" hangingPunct="0">
              <a:defRPr sz="4400">
                <a:solidFill>
                  <a:schemeClr val="tx2"/>
                </a:solidFill>
                <a:latin typeface="Arial" panose="020B0604020202020204" pitchFamily="34" charset="0"/>
              </a:defRPr>
            </a:lvl3pPr>
            <a:lvl4pPr marL="1600200" indent="-228600" defTabSz="931863" eaLnBrk="0" hangingPunct="0">
              <a:defRPr sz="4400">
                <a:solidFill>
                  <a:schemeClr val="tx2"/>
                </a:solidFill>
                <a:latin typeface="Arial" panose="020B0604020202020204" pitchFamily="34" charset="0"/>
              </a:defRPr>
            </a:lvl4pPr>
            <a:lvl5pPr marL="2057400" indent="-228600" defTabSz="931863" eaLnBrk="0" hangingPunct="0">
              <a:defRPr sz="4400">
                <a:solidFill>
                  <a:schemeClr val="tx2"/>
                </a:solidFill>
                <a:latin typeface="Arial" panose="020B0604020202020204" pitchFamily="34" charset="0"/>
              </a:defRPr>
            </a:lvl5pPr>
            <a:lvl6pPr marL="2514600" indent="-228600" defTabSz="931863" eaLnBrk="0" fontAlgn="base" hangingPunct="0">
              <a:spcBef>
                <a:spcPct val="0"/>
              </a:spcBef>
              <a:spcAft>
                <a:spcPct val="0"/>
              </a:spcAft>
              <a:defRPr sz="4400">
                <a:solidFill>
                  <a:schemeClr val="tx2"/>
                </a:solidFill>
                <a:latin typeface="Arial" panose="020B0604020202020204" pitchFamily="34" charset="0"/>
              </a:defRPr>
            </a:lvl6pPr>
            <a:lvl7pPr marL="2971800" indent="-228600" defTabSz="931863" eaLnBrk="0" fontAlgn="base" hangingPunct="0">
              <a:spcBef>
                <a:spcPct val="0"/>
              </a:spcBef>
              <a:spcAft>
                <a:spcPct val="0"/>
              </a:spcAft>
              <a:defRPr sz="4400">
                <a:solidFill>
                  <a:schemeClr val="tx2"/>
                </a:solidFill>
                <a:latin typeface="Arial" panose="020B0604020202020204" pitchFamily="34" charset="0"/>
              </a:defRPr>
            </a:lvl7pPr>
            <a:lvl8pPr marL="3429000" indent="-228600" defTabSz="931863" eaLnBrk="0" fontAlgn="base" hangingPunct="0">
              <a:spcBef>
                <a:spcPct val="0"/>
              </a:spcBef>
              <a:spcAft>
                <a:spcPct val="0"/>
              </a:spcAft>
              <a:defRPr sz="4400">
                <a:solidFill>
                  <a:schemeClr val="tx2"/>
                </a:solidFill>
                <a:latin typeface="Arial" panose="020B0604020202020204" pitchFamily="34" charset="0"/>
              </a:defRPr>
            </a:lvl8pPr>
            <a:lvl9pPr marL="3886200" indent="-228600" defTabSz="931863"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fld id="{9F53FA11-DE19-4391-BFD1-1DB0E345088C}" type="slidenum">
              <a:rPr lang="nl-BE" altLang="nl-BE" sz="1200">
                <a:solidFill>
                  <a:schemeClr val="tx1"/>
                </a:solidFill>
              </a:rPr>
              <a:pPr eaLnBrk="1" hangingPunct="1"/>
              <a:t>10</a:t>
            </a:fld>
            <a:endParaRPr lang="nl-BE" altLang="nl-BE" sz="1200">
              <a:solidFill>
                <a:schemeClr val="tx1"/>
              </a:solidFill>
            </a:endParaRPr>
          </a:p>
        </p:txBody>
      </p:sp>
      <p:sp>
        <p:nvSpPr>
          <p:cNvPr id="30723" name="Rectangle 2">
            <a:extLst>
              <a:ext uri="{FF2B5EF4-FFF2-40B4-BE49-F238E27FC236}">
                <a16:creationId xmlns:a16="http://schemas.microsoft.com/office/drawing/2014/main" id="{BC4F4244-7D64-495D-97C3-BBFF6DEAA4CF}"/>
              </a:ext>
            </a:extLst>
          </p:cNvPr>
          <p:cNvSpPr>
            <a:spLocks noRot="1" noChangeArrowheads="1" noTextEdit="1"/>
          </p:cNvSpPr>
          <p:nvPr>
            <p:ph type="sldImg"/>
          </p:nvPr>
        </p:nvSpPr>
        <p:spPr>
          <a:xfrm>
            <a:off x="930275" y="739775"/>
            <a:ext cx="4938713" cy="3703638"/>
          </a:xfrm>
          <a:ln/>
        </p:spPr>
      </p:sp>
      <p:sp>
        <p:nvSpPr>
          <p:cNvPr id="30724" name="Rectangle 3">
            <a:extLst>
              <a:ext uri="{FF2B5EF4-FFF2-40B4-BE49-F238E27FC236}">
                <a16:creationId xmlns:a16="http://schemas.microsoft.com/office/drawing/2014/main" id="{B6D3EE27-9CF9-403A-ABAB-194DAF135A5A}"/>
              </a:ext>
            </a:extLst>
          </p:cNvPr>
          <p:cNvSpPr>
            <a:spLocks noGrp="1" noChangeArrowheads="1"/>
          </p:cNvSpPr>
          <p:nvPr>
            <p:ph type="body" idx="1"/>
          </p:nvPr>
        </p:nvSpPr>
        <p:spPr>
          <a:xfrm>
            <a:off x="227013" y="4689475"/>
            <a:ext cx="6343650" cy="49387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758D0238-C199-4258-AF2D-BE6ADE64D96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94B42-7DD8-4936-8E7A-90B98A8E327D}" type="slidenum">
              <a:rPr lang="nl-BE" altLang="nl-BE" smtClean="0"/>
              <a:pPr>
                <a:spcBef>
                  <a:spcPct val="0"/>
                </a:spcBef>
              </a:pPr>
              <a:t>11</a:t>
            </a:fld>
            <a:endParaRPr lang="nl-BE" altLang="nl-BE"/>
          </a:p>
        </p:txBody>
      </p:sp>
      <p:sp>
        <p:nvSpPr>
          <p:cNvPr id="10243" name="Rectangle 2">
            <a:extLst>
              <a:ext uri="{FF2B5EF4-FFF2-40B4-BE49-F238E27FC236}">
                <a16:creationId xmlns:a16="http://schemas.microsoft.com/office/drawing/2014/main" id="{A137CE30-9F7E-434A-975B-3071B217DAFA}"/>
              </a:ext>
            </a:extLst>
          </p:cNvPr>
          <p:cNvSpPr>
            <a:spLocks noGrp="1" noRot="1" noChangeAspect="1" noChangeArrowheads="1" noTextEdit="1"/>
          </p:cNvSpPr>
          <p:nvPr>
            <p:ph type="sldImg"/>
          </p:nvPr>
        </p:nvSpPr>
        <p:spPr>
          <a:xfrm>
            <a:off x="917575" y="744538"/>
            <a:ext cx="4962525" cy="3722687"/>
          </a:xfrm>
          <a:ln/>
        </p:spPr>
      </p:sp>
      <p:sp>
        <p:nvSpPr>
          <p:cNvPr id="10244" name="Rectangle 3">
            <a:extLst>
              <a:ext uri="{FF2B5EF4-FFF2-40B4-BE49-F238E27FC236}">
                <a16:creationId xmlns:a16="http://schemas.microsoft.com/office/drawing/2014/main" id="{29FC6F93-CAAB-48F0-88F5-C2909EB01941}"/>
              </a:ext>
            </a:extLst>
          </p:cNvPr>
          <p:cNvSpPr>
            <a:spLocks noGrp="1" noChangeArrowheads="1"/>
          </p:cNvSpPr>
          <p:nvPr>
            <p:ph type="body" idx="1"/>
          </p:nvPr>
        </p:nvSpPr>
        <p:spPr>
          <a:xfrm>
            <a:off x="227013" y="4714875"/>
            <a:ext cx="6343650" cy="4965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374650" eaLnBrk="1" hangingPunct="1"/>
            <a:endParaRPr lang="en-GB" altLang="nl-BE" sz="100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id="{EC71D02F-F663-475B-A8A0-CD8AEEE32284}"/>
              </a:ext>
            </a:extLst>
          </p:cNvPr>
          <p:cNvSpPr>
            <a:spLocks noChangeArrowheads="1"/>
          </p:cNvSpPr>
          <p:nvPr/>
        </p:nvSpPr>
        <p:spPr bwMode="auto">
          <a:xfrm>
            <a:off x="0" y="2349500"/>
            <a:ext cx="9144000" cy="4508500"/>
          </a:xfrm>
          <a:prstGeom prst="rect">
            <a:avLst/>
          </a:prstGeom>
          <a:solidFill>
            <a:srgbClr val="8C82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nl-BE"/>
          </a:p>
        </p:txBody>
      </p:sp>
      <p:sp>
        <p:nvSpPr>
          <p:cNvPr id="5" name="Rectangle 8">
            <a:extLst>
              <a:ext uri="{FF2B5EF4-FFF2-40B4-BE49-F238E27FC236}">
                <a16:creationId xmlns:a16="http://schemas.microsoft.com/office/drawing/2014/main" id="{2D76B79B-11A8-4DB0-B2D0-0840CA0F6A1D}"/>
              </a:ext>
            </a:extLst>
          </p:cNvPr>
          <p:cNvSpPr>
            <a:spLocks noChangeArrowheads="1"/>
          </p:cNvSpPr>
          <p:nvPr/>
        </p:nvSpPr>
        <p:spPr bwMode="auto">
          <a:xfrm>
            <a:off x="6516688" y="1489075"/>
            <a:ext cx="2627312" cy="863600"/>
          </a:xfrm>
          <a:prstGeom prst="rect">
            <a:avLst/>
          </a:prstGeom>
          <a:solidFill>
            <a:srgbClr val="8C826E"/>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nl-BE"/>
          </a:p>
        </p:txBody>
      </p:sp>
      <p:sp>
        <p:nvSpPr>
          <p:cNvPr id="6" name="Rectangle 9">
            <a:extLst>
              <a:ext uri="{FF2B5EF4-FFF2-40B4-BE49-F238E27FC236}">
                <a16:creationId xmlns:a16="http://schemas.microsoft.com/office/drawing/2014/main" id="{D7C5232C-BD89-4732-8D3A-39215C0B3734}"/>
              </a:ext>
            </a:extLst>
          </p:cNvPr>
          <p:cNvSpPr>
            <a:spLocks noChangeArrowheads="1"/>
          </p:cNvSpPr>
          <p:nvPr/>
        </p:nvSpPr>
        <p:spPr bwMode="auto">
          <a:xfrm>
            <a:off x="1843088" y="2349500"/>
            <a:ext cx="4673600" cy="215900"/>
          </a:xfrm>
          <a:prstGeom prst="rect">
            <a:avLst/>
          </a:prstGeom>
          <a:solidFill>
            <a:srgbClr val="5F604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nl-BE" sz="1800" baseline="-25000">
              <a:solidFill>
                <a:schemeClr val="tx1"/>
              </a:solidFill>
            </a:endParaRPr>
          </a:p>
        </p:txBody>
      </p:sp>
      <p:pic>
        <p:nvPicPr>
          <p:cNvPr id="7" name="Picture 13" descr="logoPPTp[3]">
            <a:extLst>
              <a:ext uri="{FF2B5EF4-FFF2-40B4-BE49-F238E27FC236}">
                <a16:creationId xmlns:a16="http://schemas.microsoft.com/office/drawing/2014/main" id="{F385E181-D748-42EA-8F77-B6B6C69F57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 y="161925"/>
            <a:ext cx="6081713"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1843088" y="3254375"/>
            <a:ext cx="6473825" cy="1830388"/>
          </a:xfrm>
          <a:noFill/>
        </p:spPr>
        <p:txBody>
          <a:bodyPr lIns="0" tIns="0" rIns="0" bIns="0" anchor="t"/>
          <a:lstStyle>
            <a:lvl1pPr>
              <a:defRPr sz="3400"/>
            </a:lvl1pPr>
          </a:lstStyle>
          <a:p>
            <a:r>
              <a:rPr lang="nl-BE"/>
              <a:t>Titel van de presentatie </a:t>
            </a:r>
          </a:p>
        </p:txBody>
      </p:sp>
      <p:sp>
        <p:nvSpPr>
          <p:cNvPr id="3075" name="Rectangle 3"/>
          <p:cNvSpPr>
            <a:spLocks noGrp="1" noChangeArrowheads="1"/>
          </p:cNvSpPr>
          <p:nvPr>
            <p:ph type="subTitle" idx="1"/>
          </p:nvPr>
        </p:nvSpPr>
        <p:spPr>
          <a:xfrm>
            <a:off x="1843088" y="5373688"/>
            <a:ext cx="6473825" cy="706437"/>
          </a:xfrm>
        </p:spPr>
        <p:txBody>
          <a:bodyPr lIns="0" tIns="0" rIns="0" bIns="0"/>
          <a:lstStyle>
            <a:lvl1pPr marL="0" indent="0">
              <a:buFontTx/>
              <a:buNone/>
              <a:defRPr sz="2400">
                <a:solidFill>
                  <a:schemeClr val="bg1"/>
                </a:solidFill>
              </a:defRPr>
            </a:lvl1pPr>
          </a:lstStyle>
          <a:p>
            <a:r>
              <a:rPr lang="nl-BE"/>
              <a:t>Ondertitel voor presentatie </a:t>
            </a:r>
          </a:p>
        </p:txBody>
      </p:sp>
      <p:sp>
        <p:nvSpPr>
          <p:cNvPr id="8" name="Rectangle 4">
            <a:extLst>
              <a:ext uri="{FF2B5EF4-FFF2-40B4-BE49-F238E27FC236}">
                <a16:creationId xmlns:a16="http://schemas.microsoft.com/office/drawing/2014/main" id="{4F04D3BF-04C6-40DC-98B5-4545F953B364}"/>
              </a:ext>
            </a:extLst>
          </p:cNvPr>
          <p:cNvSpPr>
            <a:spLocks noGrp="1" noChangeArrowheads="1"/>
          </p:cNvSpPr>
          <p:nvPr>
            <p:ph type="dt" sz="half" idx="10"/>
          </p:nvPr>
        </p:nvSpPr>
        <p:spPr>
          <a:xfrm>
            <a:off x="-4763" y="6557963"/>
            <a:ext cx="2066926" cy="182562"/>
          </a:xfrm>
        </p:spPr>
        <p:txBody>
          <a:bodyPr/>
          <a:lstStyle>
            <a:lvl1pPr>
              <a:defRPr/>
            </a:lvl1pPr>
          </a:lstStyle>
          <a:p>
            <a:pPr>
              <a:defRPr/>
            </a:pPr>
            <a:r>
              <a:rPr lang="nl-BE" altLang="nl-BE" dirty="0" err="1"/>
              <a:t>March</a:t>
            </a:r>
            <a:r>
              <a:rPr lang="nl-BE" altLang="nl-BE" dirty="0"/>
              <a:t> 10, 2020   |   pag.  </a:t>
            </a:r>
            <a:fld id="{E71A933E-912A-4B08-86ED-0D8F913B6AB2}" type="slidenum">
              <a:rPr lang="nl-BE" altLang="nl-BE" smtClean="0"/>
              <a:pPr>
                <a:defRPr/>
              </a:pPr>
              <a:t>‹nr.›</a:t>
            </a:fld>
            <a:r>
              <a:rPr lang="nl-BE" altLang="nl-BE" dirty="0"/>
              <a:t> </a:t>
            </a:r>
          </a:p>
        </p:txBody>
      </p:sp>
    </p:spTree>
    <p:extLst>
      <p:ext uri="{BB962C8B-B14F-4D97-AF65-F5344CB8AC3E}">
        <p14:creationId xmlns:p14="http://schemas.microsoft.com/office/powerpoint/2010/main" val="25766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C99AA52-8875-48C2-AA78-5352D7B20DF1}"/>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845DAA01-83AE-4A17-B45E-6AF395B30E4C}"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179079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5475" y="-9525"/>
            <a:ext cx="2168525" cy="63182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68313" y="-9525"/>
            <a:ext cx="6354762" cy="63182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14DB33C-01FB-4797-9F5B-BB3FCD2A6A3E}"/>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9F38531A-3FF8-41D2-BFB4-28CAFFAA6EA3}"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1636333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2879725" y="-9525"/>
            <a:ext cx="6264275" cy="1608138"/>
          </a:xfrm>
        </p:spPr>
        <p:txBody>
          <a:bodyPr/>
          <a:lstStyle/>
          <a:p>
            <a:r>
              <a:rPr lang="en-US"/>
              <a:t>Click to edit Master title style</a:t>
            </a:r>
          </a:p>
        </p:txBody>
      </p:sp>
      <p:sp>
        <p:nvSpPr>
          <p:cNvPr id="3" name="Text Placeholder 2"/>
          <p:cNvSpPr>
            <a:spLocks noGrp="1"/>
          </p:cNvSpPr>
          <p:nvPr>
            <p:ph type="body" sz="half" idx="1"/>
          </p:nvPr>
        </p:nvSpPr>
        <p:spPr>
          <a:xfrm>
            <a:off x="468313" y="1628775"/>
            <a:ext cx="4038600"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59313" y="1628775"/>
            <a:ext cx="4038600" cy="4679950"/>
          </a:xfrm>
        </p:spPr>
        <p:txBody>
          <a:bodyPr/>
          <a:lstStyle/>
          <a:p>
            <a:pPr lvl="0"/>
            <a:endParaRPr lang="en-US" noProof="0"/>
          </a:p>
        </p:txBody>
      </p:sp>
      <p:sp>
        <p:nvSpPr>
          <p:cNvPr id="5" name="Rectangle 4">
            <a:extLst>
              <a:ext uri="{FF2B5EF4-FFF2-40B4-BE49-F238E27FC236}">
                <a16:creationId xmlns:a16="http://schemas.microsoft.com/office/drawing/2014/main" id="{6A6D1FE6-E9E4-4DF8-BEE4-B105E436AAD6}"/>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3D4F11B5-8520-430D-B374-19E1C6E4A13A}"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1609297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68313" y="-9525"/>
            <a:ext cx="8675687" cy="63182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80DAC592-C1FB-49E4-8E5B-EBA27F0A3BE8}"/>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25E9F5B2-0D29-4E8E-8673-AD0C802B9754}"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1955065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879725" y="-9525"/>
            <a:ext cx="6264275" cy="1608138"/>
          </a:xfrm>
        </p:spPr>
        <p:txBody>
          <a:bodyPr/>
          <a:lstStyle/>
          <a:p>
            <a:r>
              <a:rPr lang="en-US"/>
              <a:t>Click to edit Master title style</a:t>
            </a:r>
          </a:p>
        </p:txBody>
      </p:sp>
      <p:sp>
        <p:nvSpPr>
          <p:cNvPr id="3" name="Text Placeholder 2"/>
          <p:cNvSpPr>
            <a:spLocks noGrp="1"/>
          </p:cNvSpPr>
          <p:nvPr>
            <p:ph type="body" sz="half" idx="1"/>
          </p:nvPr>
        </p:nvSpPr>
        <p:spPr>
          <a:xfrm>
            <a:off x="468313" y="1628775"/>
            <a:ext cx="4038600"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628775"/>
            <a:ext cx="4038600"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A09DA1-1431-46A6-9E4F-1FA019D67632}"/>
              </a:ext>
            </a:extLst>
          </p:cNvPr>
          <p:cNvSpPr>
            <a:spLocks noGrp="1"/>
          </p:cNvSpPr>
          <p:nvPr>
            <p:ph type="dt" sz="half" idx="10"/>
          </p:nvPr>
        </p:nvSpPr>
        <p:spPr>
          <a:xfrm>
            <a:off x="-6350" y="6330950"/>
            <a:ext cx="2624138" cy="527050"/>
          </a:xfrm>
        </p:spPr>
        <p:txBody>
          <a:bodyPr/>
          <a:lstStyle>
            <a:lvl1pPr>
              <a:defRPr/>
            </a:lvl1pPr>
          </a:lstStyle>
          <a:p>
            <a:pPr>
              <a:defRPr/>
            </a:pPr>
            <a:r>
              <a:rPr lang="nl-BE"/>
              <a:t>5 October 2010</a:t>
            </a:r>
          </a:p>
        </p:txBody>
      </p:sp>
    </p:spTree>
    <p:extLst>
      <p:ext uri="{BB962C8B-B14F-4D97-AF65-F5344CB8AC3E}">
        <p14:creationId xmlns:p14="http://schemas.microsoft.com/office/powerpoint/2010/main" val="725791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A3613BF-5549-4841-A2E0-C0293BD7722F}"/>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6D794145-9B0F-41D2-ABA2-4FBFB6B897DA}"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2486194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12E4025-C4F2-4326-B630-1ACBA8B28F24}"/>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64986200-4982-432C-9AAE-9BA4143B6B6C}"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2803346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68313" y="1628775"/>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59313" y="1628775"/>
            <a:ext cx="4038600" cy="4679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3BAF4561-2465-4D41-9B23-212576C51672}"/>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61309E6E-1A45-4697-8A06-3BB1EBFBAAD4}"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28189561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362BEE7-FC25-4000-AD94-DC1CEC42279A}"/>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5E910021-EA46-44A9-AEFF-2A92AE730816}"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3892669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AC71B11-AC80-455A-8144-4F1127FCFB5C}"/>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339B5F5B-24B7-47DF-8590-48674B3E0F08}"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242814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E713B00-AF9A-4C63-937F-8A038C4E47AC}"/>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5173F5B9-D5C7-4089-8C12-C094E6BE78C5}"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279036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E6AFFC6-1C76-4924-B70C-28A0FF0CC717}"/>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5DD12F0B-AE69-413D-973F-316D3D10F665}"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2894605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6B2222A-AED8-4517-A1D2-328E244AE933}"/>
              </a:ext>
            </a:extLst>
          </p:cNvPr>
          <p:cNvSpPr>
            <a:spLocks noGrp="1" noChangeArrowheads="1"/>
          </p:cNvSpPr>
          <p:nvPr>
            <p:ph type="dt" sz="half" idx="10"/>
          </p:nvPr>
        </p:nvSpPr>
        <p:spPr>
          <a:ln/>
        </p:spPr>
        <p:txBody>
          <a:bodyPr/>
          <a:lstStyle>
            <a:lvl1pPr>
              <a:defRPr/>
            </a:lvl1pPr>
          </a:lstStyle>
          <a:p>
            <a:pPr>
              <a:defRPr/>
            </a:pPr>
            <a:r>
              <a:rPr lang="nl-BE" altLang="nl-BE" dirty="0"/>
              <a:t>Prof. Dr. Erik Franckx</a:t>
            </a:r>
          </a:p>
          <a:p>
            <a:pPr>
              <a:defRPr/>
            </a:pPr>
            <a:r>
              <a:rPr lang="nl-BE" altLang="nl-BE" dirty="0" err="1"/>
              <a:t>March</a:t>
            </a:r>
            <a:r>
              <a:rPr lang="nl-BE" altLang="nl-BE" dirty="0"/>
              <a:t> 10, 2020   |   pag. </a:t>
            </a:r>
            <a:fld id="{80DB7972-1883-42B3-8D05-82C008D9D1BC}" type="slidenum">
              <a:rPr lang="nl-BE" altLang="nl-BE" smtClean="0"/>
              <a:pPr>
                <a:defRPr/>
              </a:pPr>
              <a:t>‹nr.›</a:t>
            </a:fld>
            <a:endParaRPr lang="nl-BE" altLang="nl-BE" dirty="0"/>
          </a:p>
          <a:p>
            <a:pPr>
              <a:defRPr/>
            </a:pPr>
            <a:r>
              <a:rPr lang="en-US" altLang="nl-BE" dirty="0"/>
              <a:t>EU, IUU Fishing &amp; Vietnam</a:t>
            </a:r>
            <a:r>
              <a:rPr lang="nl-BE" altLang="nl-BE" dirty="0"/>
              <a:t> </a:t>
            </a:r>
          </a:p>
        </p:txBody>
      </p:sp>
    </p:spTree>
    <p:extLst>
      <p:ext uri="{BB962C8B-B14F-4D97-AF65-F5344CB8AC3E}">
        <p14:creationId xmlns:p14="http://schemas.microsoft.com/office/powerpoint/2010/main" val="1536716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6">
            <a:extLst>
              <a:ext uri="{FF2B5EF4-FFF2-40B4-BE49-F238E27FC236}">
                <a16:creationId xmlns:a16="http://schemas.microsoft.com/office/drawing/2014/main" id="{A0708B36-ADA6-4021-A993-B7A3290FE722}"/>
              </a:ext>
            </a:extLst>
          </p:cNvPr>
          <p:cNvSpPr>
            <a:spLocks noChangeArrowheads="1"/>
          </p:cNvSpPr>
          <p:nvPr/>
        </p:nvSpPr>
        <p:spPr bwMode="auto">
          <a:xfrm>
            <a:off x="0" y="6524625"/>
            <a:ext cx="9144000" cy="360363"/>
          </a:xfrm>
          <a:prstGeom prst="rect">
            <a:avLst/>
          </a:prstGeom>
          <a:solidFill>
            <a:srgbClr val="ABB20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nl-BE"/>
          </a:p>
        </p:txBody>
      </p:sp>
      <p:sp>
        <p:nvSpPr>
          <p:cNvPr id="2051" name="Rectangle 18">
            <a:extLst>
              <a:ext uri="{FF2B5EF4-FFF2-40B4-BE49-F238E27FC236}">
                <a16:creationId xmlns:a16="http://schemas.microsoft.com/office/drawing/2014/main" id="{EEDCD3ED-D17D-4BD2-BE3E-2F939F9B54FB}"/>
              </a:ext>
            </a:extLst>
          </p:cNvPr>
          <p:cNvSpPr>
            <a:spLocks noChangeArrowheads="1"/>
          </p:cNvSpPr>
          <p:nvPr/>
        </p:nvSpPr>
        <p:spPr bwMode="auto">
          <a:xfrm>
            <a:off x="2124075" y="6524625"/>
            <a:ext cx="7019925" cy="179388"/>
          </a:xfrm>
          <a:prstGeom prst="rect">
            <a:avLst/>
          </a:prstGeom>
          <a:solidFill>
            <a:srgbClr val="5F604A"/>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nl-BE"/>
          </a:p>
        </p:txBody>
      </p:sp>
      <p:sp>
        <p:nvSpPr>
          <p:cNvPr id="2052" name="Rectangle 17">
            <a:extLst>
              <a:ext uri="{FF2B5EF4-FFF2-40B4-BE49-F238E27FC236}">
                <a16:creationId xmlns:a16="http://schemas.microsoft.com/office/drawing/2014/main" id="{43D7A3DA-50FF-45F1-AEFA-4287E8D4EB78}"/>
              </a:ext>
            </a:extLst>
          </p:cNvPr>
          <p:cNvSpPr>
            <a:spLocks noChangeArrowheads="1"/>
          </p:cNvSpPr>
          <p:nvPr/>
        </p:nvSpPr>
        <p:spPr bwMode="auto">
          <a:xfrm>
            <a:off x="0" y="6351588"/>
            <a:ext cx="2124075" cy="179387"/>
          </a:xfrm>
          <a:prstGeom prst="rect">
            <a:avLst/>
          </a:prstGeom>
          <a:solidFill>
            <a:srgbClr val="ABB20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algn="ctr" eaLnBrk="0" fontAlgn="base" hangingPunct="0">
              <a:spcBef>
                <a:spcPct val="0"/>
              </a:spcBef>
              <a:spcAft>
                <a:spcPct val="0"/>
              </a:spcAft>
              <a:defRPr sz="4400">
                <a:solidFill>
                  <a:schemeClr val="tx2"/>
                </a:solidFill>
                <a:latin typeface="Arial" panose="020B0604020202020204" pitchFamily="34" charset="0"/>
              </a:defRPr>
            </a:lvl6pPr>
            <a:lvl7pPr marL="2971800" indent="-228600" algn="ctr" eaLnBrk="0" fontAlgn="base" hangingPunct="0">
              <a:spcBef>
                <a:spcPct val="0"/>
              </a:spcBef>
              <a:spcAft>
                <a:spcPct val="0"/>
              </a:spcAft>
              <a:defRPr sz="4400">
                <a:solidFill>
                  <a:schemeClr val="tx2"/>
                </a:solidFill>
                <a:latin typeface="Arial" panose="020B0604020202020204" pitchFamily="34" charset="0"/>
              </a:defRPr>
            </a:lvl7pPr>
            <a:lvl8pPr marL="3429000" indent="-228600" algn="ctr" eaLnBrk="0" fontAlgn="base" hangingPunct="0">
              <a:spcBef>
                <a:spcPct val="0"/>
              </a:spcBef>
              <a:spcAft>
                <a:spcPct val="0"/>
              </a:spcAft>
              <a:defRPr sz="4400">
                <a:solidFill>
                  <a:schemeClr val="tx2"/>
                </a:solidFill>
                <a:latin typeface="Arial" panose="020B0604020202020204" pitchFamily="34" charset="0"/>
              </a:defRPr>
            </a:lvl8pPr>
            <a:lvl9pPr marL="3886200" indent="-228600" algn="ctr"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defRPr/>
            </a:pPr>
            <a:endParaRPr lang="en-US" altLang="nl-BE"/>
          </a:p>
        </p:txBody>
      </p:sp>
      <p:sp>
        <p:nvSpPr>
          <p:cNvPr id="1029" name="Rectangle 3">
            <a:extLst>
              <a:ext uri="{FF2B5EF4-FFF2-40B4-BE49-F238E27FC236}">
                <a16:creationId xmlns:a16="http://schemas.microsoft.com/office/drawing/2014/main" id="{67E6ED9A-07A1-4EAE-9C50-5DA12C8E360B}"/>
              </a:ext>
            </a:extLst>
          </p:cNvPr>
          <p:cNvSpPr>
            <a:spLocks noGrp="1" noChangeArrowheads="1"/>
          </p:cNvSpPr>
          <p:nvPr>
            <p:ph type="body" idx="1"/>
          </p:nvPr>
        </p:nvSpPr>
        <p:spPr bwMode="auto">
          <a:xfrm>
            <a:off x="468313" y="1628775"/>
            <a:ext cx="82296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BE" altLang="nl-BE"/>
              <a:t>Titel eerste niveau</a:t>
            </a:r>
          </a:p>
          <a:p>
            <a:pPr lvl="1"/>
            <a:r>
              <a:rPr lang="nl-BE" altLang="nl-BE"/>
              <a:t>Titel tweede niveau</a:t>
            </a:r>
          </a:p>
          <a:p>
            <a:pPr lvl="2"/>
            <a:r>
              <a:rPr lang="nl-BE" altLang="nl-BE"/>
              <a:t>Titel derde niveau</a:t>
            </a:r>
          </a:p>
          <a:p>
            <a:pPr lvl="3"/>
            <a:r>
              <a:rPr lang="nl-BE" altLang="nl-BE"/>
              <a:t>Fourth level</a:t>
            </a:r>
          </a:p>
          <a:p>
            <a:pPr lvl="4"/>
            <a:r>
              <a:rPr lang="nl-BE" altLang="nl-BE"/>
              <a:t>Fifth level</a:t>
            </a:r>
          </a:p>
        </p:txBody>
      </p:sp>
      <p:sp>
        <p:nvSpPr>
          <p:cNvPr id="1030" name="Rectangle 2">
            <a:extLst>
              <a:ext uri="{FF2B5EF4-FFF2-40B4-BE49-F238E27FC236}">
                <a16:creationId xmlns:a16="http://schemas.microsoft.com/office/drawing/2014/main" id="{1A95E4EA-6B85-4E9E-A2A0-897020DDED50}"/>
              </a:ext>
            </a:extLst>
          </p:cNvPr>
          <p:cNvSpPr>
            <a:spLocks noGrp="1" noChangeArrowheads="1"/>
          </p:cNvSpPr>
          <p:nvPr>
            <p:ph type="title"/>
          </p:nvPr>
        </p:nvSpPr>
        <p:spPr bwMode="auto">
          <a:xfrm>
            <a:off x="2879725" y="-9525"/>
            <a:ext cx="6264275" cy="1608138"/>
          </a:xfrm>
          <a:prstGeom prst="rect">
            <a:avLst/>
          </a:prstGeom>
          <a:solidFill>
            <a:srgbClr val="5F604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BE" altLang="nl-BE"/>
              <a:t>Click to edit Master titlestyle</a:t>
            </a:r>
          </a:p>
        </p:txBody>
      </p:sp>
      <p:sp>
        <p:nvSpPr>
          <p:cNvPr id="1028" name="Rectangle 4">
            <a:extLst>
              <a:ext uri="{FF2B5EF4-FFF2-40B4-BE49-F238E27FC236}">
                <a16:creationId xmlns:a16="http://schemas.microsoft.com/office/drawing/2014/main" id="{66DEA8D1-CCDE-46BC-AD11-EF2868AD11BD}"/>
              </a:ext>
            </a:extLst>
          </p:cNvPr>
          <p:cNvSpPr>
            <a:spLocks noGrp="1" noChangeArrowheads="1"/>
          </p:cNvSpPr>
          <p:nvPr>
            <p:ph type="dt" sz="half" idx="2"/>
          </p:nvPr>
        </p:nvSpPr>
        <p:spPr bwMode="auto">
          <a:xfrm>
            <a:off x="-6350" y="6330950"/>
            <a:ext cx="2624138" cy="5270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chemeClr val="bg1"/>
                </a:solidFill>
              </a:defRPr>
            </a:lvl1pPr>
          </a:lstStyle>
          <a:p>
            <a:pPr>
              <a:defRPr/>
            </a:pPr>
            <a:r>
              <a:rPr lang="nl-BE" altLang="nl-BE" dirty="0"/>
              <a:t>Prof. Dr. Erik Franckx</a:t>
            </a:r>
          </a:p>
          <a:p>
            <a:pPr>
              <a:defRPr/>
            </a:pPr>
            <a:r>
              <a:rPr lang="nl-BE" altLang="nl-BE" dirty="0" err="1"/>
              <a:t>March</a:t>
            </a:r>
            <a:r>
              <a:rPr lang="nl-BE" altLang="nl-BE" dirty="0"/>
              <a:t> 10, 2020   |   pag. </a:t>
            </a:r>
            <a:fld id="{E3DBA688-58A7-45E6-B83D-F0567C7BD449}" type="slidenum">
              <a:rPr lang="nl-BE" altLang="nl-BE" smtClean="0"/>
              <a:pPr>
                <a:defRPr/>
              </a:pPr>
              <a:t>‹nr.›</a:t>
            </a:fld>
            <a:endParaRPr lang="nl-BE" altLang="nl-BE" dirty="0"/>
          </a:p>
          <a:p>
            <a:pPr>
              <a:defRPr/>
            </a:pPr>
            <a:r>
              <a:rPr lang="en-US" altLang="nl-BE" dirty="0"/>
              <a:t>EU, IUU Fishing &amp; Vietnam</a:t>
            </a:r>
            <a:r>
              <a:rPr lang="nl-BE" altLang="nl-BE" dirty="0"/>
              <a:t> </a:t>
            </a:r>
          </a:p>
        </p:txBody>
      </p:sp>
      <p:pic>
        <p:nvPicPr>
          <p:cNvPr id="1032" name="Picture 23" descr="logoPPTp[4]">
            <a:extLst>
              <a:ext uri="{FF2B5EF4-FFF2-40B4-BE49-F238E27FC236}">
                <a16:creationId xmlns:a16="http://schemas.microsoft.com/office/drawing/2014/main" id="{9DA2B417-353B-4B8F-B173-42A94175FFAB}"/>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7938"/>
            <a:ext cx="2879725" cy="144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9"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30" r:id="rId14"/>
  </p:sldLayoutIdLst>
  <p:hf sldNum="0" hdr="0" ftr="0"/>
  <p:txStyles>
    <p:titleStyle>
      <a:lvl1pPr algn="l" rtl="0" eaLnBrk="0" fontAlgn="base" hangingPunct="0">
        <a:spcBef>
          <a:spcPct val="0"/>
        </a:spcBef>
        <a:spcAft>
          <a:spcPct val="0"/>
        </a:spcAft>
        <a:defRPr sz="3800">
          <a:solidFill>
            <a:schemeClr val="bg1"/>
          </a:solidFill>
          <a:latin typeface="+mj-lt"/>
          <a:ea typeface="+mj-ea"/>
          <a:cs typeface="+mj-cs"/>
        </a:defRPr>
      </a:lvl1pPr>
      <a:lvl2pPr algn="l" rtl="0" eaLnBrk="0" fontAlgn="base" hangingPunct="0">
        <a:spcBef>
          <a:spcPct val="0"/>
        </a:spcBef>
        <a:spcAft>
          <a:spcPct val="0"/>
        </a:spcAft>
        <a:defRPr sz="3800">
          <a:solidFill>
            <a:schemeClr val="bg1"/>
          </a:solidFill>
          <a:latin typeface="Arial" charset="0"/>
        </a:defRPr>
      </a:lvl2pPr>
      <a:lvl3pPr algn="l" rtl="0" eaLnBrk="0" fontAlgn="base" hangingPunct="0">
        <a:spcBef>
          <a:spcPct val="0"/>
        </a:spcBef>
        <a:spcAft>
          <a:spcPct val="0"/>
        </a:spcAft>
        <a:defRPr sz="3800">
          <a:solidFill>
            <a:schemeClr val="bg1"/>
          </a:solidFill>
          <a:latin typeface="Arial" charset="0"/>
        </a:defRPr>
      </a:lvl3pPr>
      <a:lvl4pPr algn="l" rtl="0" eaLnBrk="0" fontAlgn="base" hangingPunct="0">
        <a:spcBef>
          <a:spcPct val="0"/>
        </a:spcBef>
        <a:spcAft>
          <a:spcPct val="0"/>
        </a:spcAft>
        <a:defRPr sz="3800">
          <a:solidFill>
            <a:schemeClr val="bg1"/>
          </a:solidFill>
          <a:latin typeface="Arial" charset="0"/>
        </a:defRPr>
      </a:lvl4pPr>
      <a:lvl5pPr algn="l" rtl="0" eaLnBrk="0" fontAlgn="base" hangingPunct="0">
        <a:spcBef>
          <a:spcPct val="0"/>
        </a:spcBef>
        <a:spcAft>
          <a:spcPct val="0"/>
        </a:spcAft>
        <a:defRPr sz="3800">
          <a:solidFill>
            <a:schemeClr val="bg1"/>
          </a:solidFill>
          <a:latin typeface="Arial" charset="0"/>
        </a:defRPr>
      </a:lvl5pPr>
      <a:lvl6pPr marL="457200" algn="l" rtl="0" fontAlgn="base">
        <a:spcBef>
          <a:spcPct val="0"/>
        </a:spcBef>
        <a:spcAft>
          <a:spcPct val="0"/>
        </a:spcAft>
        <a:defRPr sz="3800">
          <a:solidFill>
            <a:schemeClr val="bg1"/>
          </a:solidFill>
          <a:latin typeface="Arial" charset="0"/>
        </a:defRPr>
      </a:lvl6pPr>
      <a:lvl7pPr marL="914400" algn="l" rtl="0" fontAlgn="base">
        <a:spcBef>
          <a:spcPct val="0"/>
        </a:spcBef>
        <a:spcAft>
          <a:spcPct val="0"/>
        </a:spcAft>
        <a:defRPr sz="3800">
          <a:solidFill>
            <a:schemeClr val="bg1"/>
          </a:solidFill>
          <a:latin typeface="Arial" charset="0"/>
        </a:defRPr>
      </a:lvl7pPr>
      <a:lvl8pPr marL="1371600" algn="l" rtl="0" fontAlgn="base">
        <a:spcBef>
          <a:spcPct val="0"/>
        </a:spcBef>
        <a:spcAft>
          <a:spcPct val="0"/>
        </a:spcAft>
        <a:defRPr sz="3800">
          <a:solidFill>
            <a:schemeClr val="bg1"/>
          </a:solidFill>
          <a:latin typeface="Arial" charset="0"/>
        </a:defRPr>
      </a:lvl8pPr>
      <a:lvl9pPr marL="1828800" algn="l" rtl="0" fontAlgn="base">
        <a:spcBef>
          <a:spcPct val="0"/>
        </a:spcBef>
        <a:spcAft>
          <a:spcPct val="0"/>
        </a:spcAft>
        <a:defRPr sz="38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rgbClr val="5F604A"/>
          </a:solidFill>
          <a:latin typeface="+mn-lt"/>
          <a:ea typeface="+mn-ea"/>
          <a:cs typeface="+mn-cs"/>
        </a:defRPr>
      </a:lvl1pPr>
      <a:lvl2pPr marL="742950" indent="-285750" algn="l" rtl="0" eaLnBrk="0" fontAlgn="base" hangingPunct="0">
        <a:spcBef>
          <a:spcPct val="20000"/>
        </a:spcBef>
        <a:spcAft>
          <a:spcPct val="0"/>
        </a:spcAft>
        <a:buChar char="–"/>
        <a:defRPr sz="2800">
          <a:solidFill>
            <a:srgbClr val="5F604A"/>
          </a:solidFill>
          <a:latin typeface="+mn-lt"/>
        </a:defRPr>
      </a:lvl2pPr>
      <a:lvl3pPr marL="1143000" indent="-228600" algn="l" rtl="0" eaLnBrk="0" fontAlgn="base" hangingPunct="0">
        <a:spcBef>
          <a:spcPct val="20000"/>
        </a:spcBef>
        <a:spcAft>
          <a:spcPct val="0"/>
        </a:spcAft>
        <a:buChar char="•"/>
        <a:defRPr sz="2400">
          <a:solidFill>
            <a:srgbClr val="7F7358"/>
          </a:solidFill>
          <a:latin typeface="+mn-lt"/>
        </a:defRPr>
      </a:lvl3pPr>
      <a:lvl4pPr marL="1600200" indent="-228600" algn="l" rtl="0" eaLnBrk="0" fontAlgn="base" hangingPunct="0">
        <a:spcBef>
          <a:spcPct val="20000"/>
        </a:spcBef>
        <a:spcAft>
          <a:spcPct val="0"/>
        </a:spcAft>
        <a:buChar char="–"/>
        <a:defRPr sz="2000">
          <a:solidFill>
            <a:srgbClr val="7F7358"/>
          </a:solidFill>
          <a:latin typeface="+mn-lt"/>
        </a:defRPr>
      </a:lvl4pPr>
      <a:lvl5pPr marL="2057400" indent="-228600" algn="l" rtl="0" eaLnBrk="0" fontAlgn="base" hangingPunct="0">
        <a:spcBef>
          <a:spcPct val="20000"/>
        </a:spcBef>
        <a:spcAft>
          <a:spcPct val="0"/>
        </a:spcAft>
        <a:buChar char="»"/>
        <a:defRPr sz="2000">
          <a:solidFill>
            <a:srgbClr val="7F7358"/>
          </a:solidFill>
          <a:latin typeface="+mn-lt"/>
        </a:defRPr>
      </a:lvl5pPr>
      <a:lvl6pPr marL="2514600" indent="-228600" algn="l" rtl="0" fontAlgn="base">
        <a:spcBef>
          <a:spcPct val="20000"/>
        </a:spcBef>
        <a:spcAft>
          <a:spcPct val="0"/>
        </a:spcAft>
        <a:buChar char="»"/>
        <a:defRPr sz="2000">
          <a:solidFill>
            <a:srgbClr val="7F7358"/>
          </a:solidFill>
          <a:latin typeface="+mn-lt"/>
        </a:defRPr>
      </a:lvl6pPr>
      <a:lvl7pPr marL="2971800" indent="-228600" algn="l" rtl="0" fontAlgn="base">
        <a:spcBef>
          <a:spcPct val="20000"/>
        </a:spcBef>
        <a:spcAft>
          <a:spcPct val="0"/>
        </a:spcAft>
        <a:buChar char="»"/>
        <a:defRPr sz="2000">
          <a:solidFill>
            <a:srgbClr val="7F7358"/>
          </a:solidFill>
          <a:latin typeface="+mn-lt"/>
        </a:defRPr>
      </a:lvl7pPr>
      <a:lvl8pPr marL="3429000" indent="-228600" algn="l" rtl="0" fontAlgn="base">
        <a:spcBef>
          <a:spcPct val="20000"/>
        </a:spcBef>
        <a:spcAft>
          <a:spcPct val="0"/>
        </a:spcAft>
        <a:buChar char="»"/>
        <a:defRPr sz="2000">
          <a:solidFill>
            <a:srgbClr val="7F7358"/>
          </a:solidFill>
          <a:latin typeface="+mn-lt"/>
        </a:defRPr>
      </a:lvl8pPr>
      <a:lvl9pPr marL="3886200" indent="-228600" algn="l" rtl="0" fontAlgn="base">
        <a:spcBef>
          <a:spcPct val="20000"/>
        </a:spcBef>
        <a:spcAft>
          <a:spcPct val="0"/>
        </a:spcAft>
        <a:buChar char="»"/>
        <a:defRPr sz="2000">
          <a:solidFill>
            <a:srgbClr val="7F735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12.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CA264DE-8ED0-489B-A236-EDB3AD7E4A13}"/>
              </a:ext>
            </a:extLst>
          </p:cNvPr>
          <p:cNvSpPr>
            <a:spLocks noGrp="1" noChangeArrowheads="1"/>
          </p:cNvSpPr>
          <p:nvPr>
            <p:ph type="ctrTitle"/>
          </p:nvPr>
        </p:nvSpPr>
        <p:spPr>
          <a:xfrm>
            <a:off x="-4763" y="2808339"/>
            <a:ext cx="9144000" cy="1763661"/>
          </a:xfrm>
          <a:noFill/>
          <a:extLst>
            <a:ext uri="{909E8E84-426E-40DD-AFC4-6F175D3DCCD1}">
              <a14:hiddenFill xmlns:a14="http://schemas.microsoft.com/office/drawing/2010/main">
                <a:solidFill>
                  <a:srgbClr val="5F604A"/>
                </a:solidFill>
              </a14:hiddenFill>
            </a:ext>
          </a:extLst>
        </p:spPr>
        <p:txBody>
          <a:bodyPr/>
          <a:lstStyle/>
          <a:p>
            <a:pPr algn="ctr" eaLnBrk="1" hangingPunct="1"/>
            <a:r>
              <a:rPr lang="en-US" altLang="nl-BE" sz="2800" dirty="0"/>
              <a:t>The European Union and IUU Fishing:</a:t>
            </a:r>
            <a:br>
              <a:rPr lang="en-US" altLang="nl-BE" sz="2800" dirty="0"/>
            </a:br>
            <a:r>
              <a:rPr lang="en-US" altLang="nl-BE" sz="2800" dirty="0"/>
              <a:t>The Case of Vietnam</a:t>
            </a:r>
            <a:br>
              <a:rPr lang="en-US" altLang="nl-BE" sz="2800" dirty="0"/>
            </a:br>
            <a:r>
              <a:rPr lang="en-US" altLang="nl-BE" sz="2400" dirty="0"/>
              <a:t> </a:t>
            </a:r>
            <a:br>
              <a:rPr lang="en-GB" altLang="nl-BE" sz="2400" dirty="0"/>
            </a:br>
            <a:r>
              <a:rPr lang="en-GB" altLang="nl-BE" sz="2800" i="1" noProof="0" dirty="0"/>
              <a:t>Prof. Dr. Erik Franckx</a:t>
            </a:r>
            <a:br>
              <a:rPr lang="en-GB" altLang="nl-BE" sz="2800" i="1" noProof="0" dirty="0"/>
            </a:br>
            <a:endParaRPr lang="en-GB" altLang="nl-BE" sz="2800" i="1" noProof="0" dirty="0"/>
          </a:p>
        </p:txBody>
      </p:sp>
      <p:sp>
        <p:nvSpPr>
          <p:cNvPr id="5123" name="Rectangle 3">
            <a:extLst>
              <a:ext uri="{FF2B5EF4-FFF2-40B4-BE49-F238E27FC236}">
                <a16:creationId xmlns:a16="http://schemas.microsoft.com/office/drawing/2014/main" id="{31941929-CA43-42D9-BF6A-F7E0238648BC}"/>
              </a:ext>
            </a:extLst>
          </p:cNvPr>
          <p:cNvSpPr>
            <a:spLocks noGrp="1" noChangeArrowheads="1"/>
          </p:cNvSpPr>
          <p:nvPr>
            <p:ph type="subTitle" idx="1"/>
          </p:nvPr>
        </p:nvSpPr>
        <p:spPr>
          <a:xfrm>
            <a:off x="-4763" y="4847304"/>
            <a:ext cx="9144001" cy="2010696"/>
          </a:xfrm>
        </p:spPr>
        <p:txBody>
          <a:bodyPr/>
          <a:lstStyle/>
          <a:p>
            <a:pPr algn="ctr" eaLnBrk="1" hangingPunct="1"/>
            <a:r>
              <a:rPr lang="en-GB" altLang="nl-BE" i="1" noProof="0" dirty="0">
                <a:solidFill>
                  <a:srgbClr val="ABB202"/>
                </a:solidFill>
                <a:latin typeface="Berlin Sans FB" panose="020E0602020502020306" pitchFamily="34" charset="0"/>
              </a:rPr>
              <a:t>“Tightening the Net 2,0”</a:t>
            </a:r>
          </a:p>
          <a:p>
            <a:pPr algn="ctr" eaLnBrk="1" hangingPunct="1"/>
            <a:r>
              <a:rPr lang="en-GB" altLang="nl-BE" sz="2000" i="1" noProof="0" dirty="0">
                <a:solidFill>
                  <a:srgbClr val="ABB202"/>
                </a:solidFill>
                <a:latin typeface="Berlin Sans FB" panose="020E0602020502020306" pitchFamily="34" charset="0"/>
              </a:rPr>
              <a:t>The second instalment of the FishFORCE Dialogue</a:t>
            </a:r>
          </a:p>
          <a:p>
            <a:pPr algn="ctr" eaLnBrk="1" hangingPunct="1"/>
            <a:r>
              <a:rPr lang="en-GB" altLang="nl-BE" i="1" noProof="0" dirty="0">
                <a:solidFill>
                  <a:srgbClr val="ABB202"/>
                </a:solidFill>
                <a:latin typeface="Berlin Sans FB" panose="020E0602020502020306" pitchFamily="34" charset="0"/>
              </a:rPr>
              <a:t>Nelson Mandela University, North Campus, Conference Centre</a:t>
            </a:r>
          </a:p>
          <a:p>
            <a:pPr algn="ctr" eaLnBrk="1" hangingPunct="1"/>
            <a:r>
              <a:rPr lang="en-GB" altLang="nl-BE" i="1" noProof="0" dirty="0">
                <a:solidFill>
                  <a:srgbClr val="ABB202"/>
                </a:solidFill>
                <a:latin typeface="Berlin Sans FB" panose="020E0602020502020306" pitchFamily="34" charset="0"/>
              </a:rPr>
              <a:t>Port Elizabeth, South Africa, 9-10 March 2020</a:t>
            </a:r>
          </a:p>
        </p:txBody>
      </p:sp>
      <p:pic>
        <p:nvPicPr>
          <p:cNvPr id="2" name="Afbeelding 1">
            <a:extLst>
              <a:ext uri="{FF2B5EF4-FFF2-40B4-BE49-F238E27FC236}">
                <a16:creationId xmlns:a16="http://schemas.microsoft.com/office/drawing/2014/main" id="{23EC358D-B286-4C3E-B2F6-92D109438D46}"/>
              </a:ext>
            </a:extLst>
          </p:cNvPr>
          <p:cNvPicPr>
            <a:picLocks noChangeAspect="1"/>
          </p:cNvPicPr>
          <p:nvPr/>
        </p:nvPicPr>
        <p:blipFill>
          <a:blip r:embed="rId3"/>
          <a:stretch>
            <a:fillRect/>
          </a:stretch>
        </p:blipFill>
        <p:spPr>
          <a:xfrm>
            <a:off x="6876810" y="1720646"/>
            <a:ext cx="2070852" cy="47824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a:extLst>
              <a:ext uri="{FF2B5EF4-FFF2-40B4-BE49-F238E27FC236}">
                <a16:creationId xmlns:a16="http://schemas.microsoft.com/office/drawing/2014/main" id="{44DC9C80-30DC-4E76-8E9F-D8A82C636327}"/>
              </a:ext>
            </a:extLst>
          </p:cNvPr>
          <p:cNvSpPr>
            <a:spLocks noGrp="1" noChangeArrowheads="1"/>
          </p:cNvSpPr>
          <p:nvPr>
            <p:ph type="body" idx="1"/>
          </p:nvPr>
        </p:nvSpPr>
        <p:spPr>
          <a:xfrm>
            <a:off x="685800" y="1296988"/>
            <a:ext cx="8458200" cy="5240337"/>
          </a:xfrm>
        </p:spPr>
        <p:txBody>
          <a:bodyPr/>
          <a:lstStyle/>
          <a:p>
            <a:pPr lvl="1" eaLnBrk="1" hangingPunct="1"/>
            <a:r>
              <a:rPr lang="en-US" altLang="nl-BE" dirty="0"/>
              <a:t>Novelties</a:t>
            </a:r>
          </a:p>
          <a:p>
            <a:pPr lvl="2" eaLnBrk="1" hangingPunct="1"/>
            <a:r>
              <a:rPr lang="en-US" altLang="nl-BE" dirty="0"/>
              <a:t>Art 1 TEU:  EU replaces &amp; succeeds EC</a:t>
            </a:r>
          </a:p>
          <a:p>
            <a:pPr lvl="2" eaLnBrk="1" hangingPunct="1"/>
            <a:r>
              <a:rPr lang="en-US" altLang="nl-BE" dirty="0"/>
              <a:t>Art 47 TEU: EU has legal personality </a:t>
            </a:r>
          </a:p>
          <a:p>
            <a:pPr lvl="2" eaLnBrk="1" hangingPunct="1"/>
            <a:r>
              <a:rPr lang="en-US" altLang="nl-BE" dirty="0"/>
              <a:t>Fisheries explicitly mentioned in TFEU</a:t>
            </a:r>
          </a:p>
          <a:p>
            <a:pPr lvl="3" eaLnBrk="1" hangingPunct="1"/>
            <a:r>
              <a:rPr lang="en-US" altLang="nl-BE" dirty="0"/>
              <a:t>Art. 3 “conservation of marine biological resources under CFP” are exclusive competence</a:t>
            </a:r>
          </a:p>
          <a:p>
            <a:pPr lvl="3" eaLnBrk="1" hangingPunct="1"/>
            <a:r>
              <a:rPr lang="en-US" altLang="nl-BE" dirty="0"/>
              <a:t>Art. 4 other issues in the field of fisheries are shared competence</a:t>
            </a:r>
          </a:p>
          <a:p>
            <a:pPr lvl="3" eaLnBrk="1" hangingPunct="1"/>
            <a:r>
              <a:rPr lang="en-US" altLang="nl-BE" dirty="0"/>
              <a:t>Art. 43 EP &amp; Council develop CFP through co-decision procedure (</a:t>
            </a:r>
            <a:r>
              <a:rPr lang="en-US" altLang="nl-BE" i="1" dirty="0"/>
              <a:t>in foro interno, in foro externo</a:t>
            </a:r>
            <a:r>
              <a:rPr lang="en-US" altLang="nl-BE" dirty="0"/>
              <a:t>)</a:t>
            </a:r>
          </a:p>
        </p:txBody>
      </p:sp>
      <p:sp>
        <p:nvSpPr>
          <p:cNvPr id="6" name="Rectangle 2">
            <a:extLst>
              <a:ext uri="{FF2B5EF4-FFF2-40B4-BE49-F238E27FC236}">
                <a16:creationId xmlns:a16="http://schemas.microsoft.com/office/drawing/2014/main" id="{7AEC7990-D527-48DA-8254-5891834EA3A7}"/>
              </a:ext>
            </a:extLst>
          </p:cNvPr>
          <p:cNvSpPr txBox="1">
            <a:spLocks noChangeArrowheads="1"/>
          </p:cNvSpPr>
          <p:nvPr/>
        </p:nvSpPr>
        <p:spPr bwMode="auto">
          <a:xfrm>
            <a:off x="2617788" y="0"/>
            <a:ext cx="6526212" cy="1316038"/>
          </a:xfrm>
          <a:prstGeom prst="rect">
            <a:avLst/>
          </a:prstGeom>
          <a:solidFill>
            <a:srgbClr val="5F604A"/>
          </a:solidFill>
          <a:ln w="9525">
            <a:noFill/>
            <a:miter lim="800000"/>
            <a:headEnd/>
            <a:tailEnd/>
          </a:ln>
        </p:spPr>
        <p:txBody>
          <a:bodyPr anchor="ctr"/>
          <a:lstStyle/>
          <a:p>
            <a:pPr algn="ctr">
              <a:defRPr/>
            </a:pPr>
            <a:r>
              <a:rPr lang="en-US" sz="3200" kern="0" dirty="0">
                <a:solidFill>
                  <a:schemeClr val="bg1"/>
                </a:solidFill>
                <a:latin typeface="+mj-lt"/>
                <a:ea typeface="+mj-ea"/>
                <a:cs typeface="+mj-cs"/>
              </a:rPr>
              <a:t>1.3) 2007 Lisbon Treaty</a:t>
            </a:r>
          </a:p>
          <a:p>
            <a:pPr algn="ctr">
              <a:defRPr/>
            </a:pPr>
            <a:r>
              <a:rPr lang="en-US" sz="2400" kern="0" dirty="0">
                <a:solidFill>
                  <a:schemeClr val="bg1"/>
                </a:solidFill>
                <a:latin typeface="+mj-lt"/>
                <a:ea typeface="+mj-ea"/>
                <a:cs typeface="+mj-cs"/>
              </a:rPr>
              <a:t>(EIF 1/12/2009)</a:t>
            </a:r>
          </a:p>
        </p:txBody>
      </p:sp>
      <p:sp>
        <p:nvSpPr>
          <p:cNvPr id="5" name="Date Placeholder 3">
            <a:extLst>
              <a:ext uri="{FF2B5EF4-FFF2-40B4-BE49-F238E27FC236}">
                <a16:creationId xmlns:a16="http://schemas.microsoft.com/office/drawing/2014/main" id="{F3537BBA-C79F-4A12-903B-7C5CE41A126B}"/>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10</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anim calcmode="lin" valueType="num">
                                      <p:cBhvr additive="base">
                                        <p:cTn id="7" dur="500" fill="hold"/>
                                        <p:tgtEl>
                                          <p:spTgt spid="29389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3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93891">
                                            <p:txEl>
                                              <p:pRg st="2" end="2"/>
                                            </p:txEl>
                                          </p:spTgt>
                                        </p:tgtEl>
                                        <p:attrNameLst>
                                          <p:attrName>style.visibility</p:attrName>
                                        </p:attrNameLst>
                                      </p:cBhvr>
                                      <p:to>
                                        <p:strVal val="visible"/>
                                      </p:to>
                                    </p:set>
                                    <p:anim calcmode="lin" valueType="num">
                                      <p:cBhvr additive="base">
                                        <p:cTn id="13" dur="500" fill="hold"/>
                                        <p:tgtEl>
                                          <p:spTgt spid="29389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3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anim calcmode="lin" valueType="num">
                                      <p:cBhvr additive="base">
                                        <p:cTn id="19" dur="500" fill="hold"/>
                                        <p:tgtEl>
                                          <p:spTgt spid="29389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3891">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93891">
                                            <p:txEl>
                                              <p:pRg st="4" end="4"/>
                                            </p:txEl>
                                          </p:spTgt>
                                        </p:tgtEl>
                                        <p:attrNameLst>
                                          <p:attrName>style.visibility</p:attrName>
                                        </p:attrNameLst>
                                      </p:cBhvr>
                                      <p:to>
                                        <p:strVal val="visible"/>
                                      </p:to>
                                    </p:set>
                                    <p:anim calcmode="lin" valueType="num">
                                      <p:cBhvr additive="base">
                                        <p:cTn id="23" dur="500" fill="hold"/>
                                        <p:tgtEl>
                                          <p:spTgt spid="293891">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93891">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93891">
                                            <p:txEl>
                                              <p:pRg st="5" end="5"/>
                                            </p:txEl>
                                          </p:spTgt>
                                        </p:tgtEl>
                                        <p:attrNameLst>
                                          <p:attrName>style.visibility</p:attrName>
                                        </p:attrNameLst>
                                      </p:cBhvr>
                                      <p:to>
                                        <p:strVal val="visible"/>
                                      </p:to>
                                    </p:set>
                                    <p:anim calcmode="lin" valueType="num">
                                      <p:cBhvr additive="base">
                                        <p:cTn id="27" dur="500" fill="hold"/>
                                        <p:tgtEl>
                                          <p:spTgt spid="293891">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93891">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93891">
                                            <p:txEl>
                                              <p:pRg st="6" end="6"/>
                                            </p:txEl>
                                          </p:spTgt>
                                        </p:tgtEl>
                                        <p:attrNameLst>
                                          <p:attrName>style.visibility</p:attrName>
                                        </p:attrNameLst>
                                      </p:cBhvr>
                                      <p:to>
                                        <p:strVal val="visible"/>
                                      </p:to>
                                    </p:set>
                                    <p:anim calcmode="lin" valueType="num">
                                      <p:cBhvr additive="base">
                                        <p:cTn id="31" dur="500" fill="hold"/>
                                        <p:tgtEl>
                                          <p:spTgt spid="293891">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938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11</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289068" y="250825"/>
            <a:ext cx="8656495" cy="914400"/>
          </a:xfrm>
        </p:spPr>
        <p:txBody>
          <a:bodyPr/>
          <a:lstStyle/>
          <a:p>
            <a:pPr algn="ctr" eaLnBrk="1" hangingPunct="1"/>
            <a:r>
              <a:rPr lang="en-US" altLang="nl-BE" dirty="0"/>
              <a:t>2) The EU and IUU fishing</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342900" y="1279524"/>
            <a:ext cx="8458200" cy="5051425"/>
          </a:xfrm>
        </p:spPr>
        <p:txBody>
          <a:bodyPr/>
          <a:lstStyle/>
          <a:p>
            <a:pPr eaLnBrk="1" hangingPunct="1"/>
            <a:r>
              <a:rPr lang="en-US" altLang="nl-BE" dirty="0"/>
              <a:t>Council Regulation 1005/2008</a:t>
            </a:r>
          </a:p>
          <a:p>
            <a:pPr eaLnBrk="1" hangingPunct="1"/>
            <a:endParaRPr lang="en-US" altLang="nl-BE" dirty="0"/>
          </a:p>
          <a:p>
            <a:pPr eaLnBrk="1" hangingPunct="1"/>
            <a:endParaRPr lang="en-US" altLang="nl-BE" dirty="0"/>
          </a:p>
          <a:p>
            <a:pPr eaLnBrk="1" hangingPunct="1"/>
            <a:endParaRPr lang="en-US" altLang="nl-BE" dirty="0"/>
          </a:p>
          <a:p>
            <a:pPr lvl="1" eaLnBrk="1" hangingPunct="1"/>
            <a:endParaRPr lang="en-US" altLang="nl-BE" dirty="0"/>
          </a:p>
          <a:p>
            <a:pPr lvl="1" eaLnBrk="1" hangingPunct="1"/>
            <a:r>
              <a:rPr lang="en-US" altLang="nl-BE" dirty="0"/>
              <a:t>Internal effect</a:t>
            </a:r>
          </a:p>
          <a:p>
            <a:pPr lvl="2" eaLnBrk="1" hangingPunct="1"/>
            <a:r>
              <a:rPr lang="en-US" altLang="nl-BE" dirty="0"/>
              <a:t>Cooperation with Member States</a:t>
            </a:r>
          </a:p>
          <a:p>
            <a:pPr lvl="3" eaLnBrk="1" hangingPunct="1"/>
            <a:r>
              <a:rPr lang="en-US" altLang="nl-BE" dirty="0"/>
              <a:t>With their flag States, port States and market State responsibilities</a:t>
            </a:r>
          </a:p>
          <a:p>
            <a:pPr lvl="4" eaLnBrk="1" hangingPunct="1"/>
            <a:endParaRPr lang="en-US" altLang="nl-BE" sz="1600" dirty="0"/>
          </a:p>
        </p:txBody>
      </p:sp>
      <p:pic>
        <p:nvPicPr>
          <p:cNvPr id="2" name="Afbeelding 1">
            <a:extLst>
              <a:ext uri="{FF2B5EF4-FFF2-40B4-BE49-F238E27FC236}">
                <a16:creationId xmlns:a16="http://schemas.microsoft.com/office/drawing/2014/main" id="{5A3B5664-BCB1-4795-AB37-9D15E5FFA943}"/>
              </a:ext>
            </a:extLst>
          </p:cNvPr>
          <p:cNvPicPr>
            <a:picLocks noChangeAspect="1"/>
          </p:cNvPicPr>
          <p:nvPr/>
        </p:nvPicPr>
        <p:blipFill>
          <a:blip r:embed="rId3"/>
          <a:stretch>
            <a:fillRect/>
          </a:stretch>
        </p:blipFill>
        <p:spPr>
          <a:xfrm>
            <a:off x="1819275" y="2205036"/>
            <a:ext cx="5505450"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8179">
                                            <p:txEl>
                                              <p:pRg st="5" end="5"/>
                                            </p:txEl>
                                          </p:spTgt>
                                        </p:tgtEl>
                                        <p:attrNameLst>
                                          <p:attrName>style.visibility</p:attrName>
                                        </p:attrNameLst>
                                      </p:cBhvr>
                                      <p:to>
                                        <p:strVal val="visible"/>
                                      </p:to>
                                    </p:set>
                                    <p:anim calcmode="lin" valueType="num">
                                      <p:cBhvr additive="base">
                                        <p:cTn id="7" dur="500" fill="hold"/>
                                        <p:tgtEl>
                                          <p:spTgt spid="178179">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5" end="5"/>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1000"/>
                                  </p:stCondLst>
                                  <p:childTnLst>
                                    <p:set>
                                      <p:cBhvr>
                                        <p:cTn id="10" dur="1" fill="hold">
                                          <p:stCondLst>
                                            <p:cond delay="0"/>
                                          </p:stCondLst>
                                        </p:cTn>
                                        <p:tgtEl>
                                          <p:spTgt spid="178179">
                                            <p:txEl>
                                              <p:pRg st="6" end="6"/>
                                            </p:txEl>
                                          </p:spTgt>
                                        </p:tgtEl>
                                        <p:attrNameLst>
                                          <p:attrName>style.visibility</p:attrName>
                                        </p:attrNameLst>
                                      </p:cBhvr>
                                      <p:to>
                                        <p:strVal val="visible"/>
                                      </p:to>
                                    </p:set>
                                    <p:anim calcmode="lin" valueType="num">
                                      <p:cBhvr additive="base">
                                        <p:cTn id="11" dur="500" fill="hold"/>
                                        <p:tgtEl>
                                          <p:spTgt spid="178179">
                                            <p:txEl>
                                              <p:pRg st="6" end="6"/>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8179">
                                            <p:txEl>
                                              <p:pRg st="6" end="6"/>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1000"/>
                                  </p:stCondLst>
                                  <p:childTnLst>
                                    <p:set>
                                      <p:cBhvr>
                                        <p:cTn id="14" dur="1" fill="hold">
                                          <p:stCondLst>
                                            <p:cond delay="0"/>
                                          </p:stCondLst>
                                        </p:cTn>
                                        <p:tgtEl>
                                          <p:spTgt spid="178179">
                                            <p:txEl>
                                              <p:pRg st="7" end="7"/>
                                            </p:txEl>
                                          </p:spTgt>
                                        </p:tgtEl>
                                        <p:attrNameLst>
                                          <p:attrName>style.visibility</p:attrName>
                                        </p:attrNameLst>
                                      </p:cBhvr>
                                      <p:to>
                                        <p:strVal val="visible"/>
                                      </p:to>
                                    </p:set>
                                    <p:anim calcmode="lin" valueType="num">
                                      <p:cBhvr additive="base">
                                        <p:cTn id="15" dur="500" fill="hold"/>
                                        <p:tgtEl>
                                          <p:spTgt spid="178179">
                                            <p:txEl>
                                              <p:pRg st="7" end="7"/>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7817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12</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2617788" y="0"/>
            <a:ext cx="6526212" cy="1165225"/>
          </a:xfrm>
        </p:spPr>
        <p:txBody>
          <a:bodyPr/>
          <a:lstStyle/>
          <a:p>
            <a:pPr algn="ctr" eaLnBrk="1" hangingPunct="1"/>
            <a:r>
              <a:rPr lang="en-US" altLang="nl-BE" dirty="0"/>
              <a:t>2) The EU and IUU fishing</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342900" y="1279524"/>
            <a:ext cx="8458200" cy="5051425"/>
          </a:xfrm>
        </p:spPr>
        <p:txBody>
          <a:bodyPr/>
          <a:lstStyle/>
          <a:p>
            <a:pPr lvl="1" eaLnBrk="1" hangingPunct="1"/>
            <a:r>
              <a:rPr lang="en-US" altLang="nl-BE" dirty="0"/>
              <a:t>External effect</a:t>
            </a:r>
          </a:p>
          <a:p>
            <a:pPr lvl="2" eaLnBrk="1" hangingPunct="1"/>
            <a:r>
              <a:rPr lang="en-US" altLang="nl-BE" dirty="0"/>
              <a:t>Cooperation with third states</a:t>
            </a:r>
          </a:p>
          <a:p>
            <a:pPr lvl="3" eaLnBrk="1" hangingPunct="1"/>
            <a:r>
              <a:rPr lang="en-US" altLang="nl-BE" dirty="0"/>
              <a:t>Improving traceability </a:t>
            </a:r>
            <a:r>
              <a:rPr lang="en-US" altLang="nl-BE" sz="1600" dirty="0"/>
              <a:t>(requires cooperation with States exporting fish into the EU)</a:t>
            </a:r>
          </a:p>
          <a:p>
            <a:pPr lvl="2" eaLnBrk="1" hangingPunct="1"/>
            <a:r>
              <a:rPr lang="en-US" altLang="nl-BE" dirty="0"/>
              <a:t>Through dialogue</a:t>
            </a:r>
          </a:p>
          <a:p>
            <a:pPr lvl="2" eaLnBrk="1" hangingPunct="1"/>
            <a:r>
              <a:rPr lang="en-US" altLang="nl-BE" dirty="0"/>
              <a:t>Or, if dialogue fails</a:t>
            </a:r>
          </a:p>
          <a:p>
            <a:pPr lvl="3" eaLnBrk="1" hangingPunct="1"/>
            <a:r>
              <a:rPr lang="en-US" altLang="nl-BE" dirty="0"/>
              <a:t>Yellow cards (pre-identification)</a:t>
            </a:r>
          </a:p>
          <a:p>
            <a:pPr lvl="3" eaLnBrk="1" hangingPunct="1"/>
            <a:r>
              <a:rPr lang="en-US" altLang="nl-BE" dirty="0"/>
              <a:t>Red cards (identification)</a:t>
            </a:r>
          </a:p>
          <a:p>
            <a:pPr lvl="3" eaLnBrk="1" hangingPunct="1"/>
            <a:r>
              <a:rPr lang="en-US" altLang="nl-BE" dirty="0"/>
              <a:t>Green cards (lifting pre-identification or delisting)</a:t>
            </a:r>
          </a:p>
          <a:p>
            <a:pPr lvl="3" eaLnBrk="1" hangingPunct="1"/>
            <a:endParaRPr lang="en-US" altLang="nl-BE" dirty="0"/>
          </a:p>
          <a:p>
            <a:pPr lvl="4" eaLnBrk="1" hangingPunct="1"/>
            <a:endParaRPr lang="en-US" altLang="nl-BE" sz="1600" dirty="0"/>
          </a:p>
        </p:txBody>
      </p:sp>
    </p:spTree>
    <p:extLst>
      <p:ext uri="{BB962C8B-B14F-4D97-AF65-F5344CB8AC3E}">
        <p14:creationId xmlns:p14="http://schemas.microsoft.com/office/powerpoint/2010/main" val="90478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anim calcmode="lin" valueType="num">
                                      <p:cBhvr additive="base">
                                        <p:cTn id="7"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anim calcmode="lin" valueType="num">
                                      <p:cBhvr additive="base">
                                        <p:cTn id="11"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78179">
                                            <p:txEl>
                                              <p:pRg st="3" end="3"/>
                                            </p:txEl>
                                          </p:spTgt>
                                        </p:tgtEl>
                                        <p:attrNameLst>
                                          <p:attrName>style.visibility</p:attrName>
                                        </p:attrNameLst>
                                      </p:cBhvr>
                                      <p:to>
                                        <p:strVal val="visible"/>
                                      </p:to>
                                    </p:set>
                                    <p:anim calcmode="lin" valueType="num">
                                      <p:cBhvr additive="base">
                                        <p:cTn id="17" dur="500" fill="hold"/>
                                        <p:tgtEl>
                                          <p:spTgt spid="178179">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8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178179">
                                            <p:txEl>
                                              <p:pRg st="4" end="4"/>
                                            </p:txEl>
                                          </p:spTgt>
                                        </p:tgtEl>
                                        <p:attrNameLst>
                                          <p:attrName>style.visibility</p:attrName>
                                        </p:attrNameLst>
                                      </p:cBhvr>
                                      <p:to>
                                        <p:strVal val="visible"/>
                                      </p:to>
                                    </p:set>
                                    <p:anim calcmode="lin" valueType="num">
                                      <p:cBhvr additive="base">
                                        <p:cTn id="23" dur="500" fill="hold"/>
                                        <p:tgtEl>
                                          <p:spTgt spid="17817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78179">
                                            <p:txEl>
                                              <p:pRg st="4" end="4"/>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178179">
                                            <p:txEl>
                                              <p:pRg st="5" end="5"/>
                                            </p:txEl>
                                          </p:spTgt>
                                        </p:tgtEl>
                                        <p:attrNameLst>
                                          <p:attrName>style.visibility</p:attrName>
                                        </p:attrNameLst>
                                      </p:cBhvr>
                                      <p:to>
                                        <p:strVal val="visible"/>
                                      </p:to>
                                    </p:set>
                                    <p:anim calcmode="lin" valueType="num">
                                      <p:cBhvr additive="base">
                                        <p:cTn id="27" dur="500" fill="hold"/>
                                        <p:tgtEl>
                                          <p:spTgt spid="178179">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78179">
                                            <p:txEl>
                                              <p:pRg st="5" end="5"/>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178179">
                                            <p:txEl>
                                              <p:pRg st="6" end="6"/>
                                            </p:txEl>
                                          </p:spTgt>
                                        </p:tgtEl>
                                        <p:attrNameLst>
                                          <p:attrName>style.visibility</p:attrName>
                                        </p:attrNameLst>
                                      </p:cBhvr>
                                      <p:to>
                                        <p:strVal val="visible"/>
                                      </p:to>
                                    </p:set>
                                    <p:anim calcmode="lin" valueType="num">
                                      <p:cBhvr additive="base">
                                        <p:cTn id="31" dur="500" fill="hold"/>
                                        <p:tgtEl>
                                          <p:spTgt spid="178179">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78179">
                                            <p:txEl>
                                              <p:pRg st="6" end="6"/>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178179">
                                            <p:txEl>
                                              <p:pRg st="7" end="7"/>
                                            </p:txEl>
                                          </p:spTgt>
                                        </p:tgtEl>
                                        <p:attrNameLst>
                                          <p:attrName>style.visibility</p:attrName>
                                        </p:attrNameLst>
                                      </p:cBhvr>
                                      <p:to>
                                        <p:strVal val="visible"/>
                                      </p:to>
                                    </p:set>
                                    <p:anim calcmode="lin" valueType="num">
                                      <p:cBhvr additive="base">
                                        <p:cTn id="35" dur="500" fill="hold"/>
                                        <p:tgtEl>
                                          <p:spTgt spid="17817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7817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13</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342900" y="250825"/>
            <a:ext cx="8602663" cy="914400"/>
          </a:xfrm>
        </p:spPr>
        <p:txBody>
          <a:bodyPr/>
          <a:lstStyle/>
          <a:p>
            <a:pPr algn="ctr" eaLnBrk="1" hangingPunct="1"/>
            <a:r>
              <a:rPr lang="en-US" altLang="nl-BE" dirty="0"/>
              <a:t>3) The EU, Vietnam and IUU fishing</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342900" y="1279524"/>
            <a:ext cx="8458200" cy="5170437"/>
          </a:xfrm>
        </p:spPr>
        <p:txBody>
          <a:bodyPr/>
          <a:lstStyle/>
          <a:p>
            <a:pPr eaLnBrk="1" hangingPunct="1"/>
            <a:r>
              <a:rPr lang="en-US" altLang="nl-BE" dirty="0"/>
              <a:t>Vietnam and fisheries</a:t>
            </a:r>
          </a:p>
          <a:p>
            <a:pPr lvl="1" eaLnBrk="1" hangingPunct="1"/>
            <a:r>
              <a:rPr lang="en-US" altLang="nl-BE" dirty="0"/>
              <a:t>Very long coastline</a:t>
            </a:r>
          </a:p>
          <a:p>
            <a:pPr lvl="1" eaLnBrk="1" hangingPunct="1"/>
            <a:r>
              <a:rPr lang="en-US" altLang="nl-BE" dirty="0"/>
              <a:t>Growing fishing industry </a:t>
            </a:r>
            <a:r>
              <a:rPr lang="en-US" altLang="nl-BE" sz="2400" dirty="0"/>
              <a:t>(</a:t>
            </a:r>
            <a:r>
              <a:rPr lang="en-US" altLang="nl-BE" sz="2400" dirty="0">
                <a:solidFill>
                  <a:srgbClr val="0070C0"/>
                </a:solidFill>
              </a:rPr>
              <a:t>capture</a:t>
            </a:r>
            <a:r>
              <a:rPr lang="en-US" altLang="nl-BE" sz="2400" dirty="0"/>
              <a:t> and </a:t>
            </a:r>
            <a:r>
              <a:rPr lang="en-US" altLang="nl-BE" sz="2400" dirty="0">
                <a:solidFill>
                  <a:srgbClr val="FDF449"/>
                </a:solidFill>
              </a:rPr>
              <a:t>aquaculture</a:t>
            </a:r>
            <a:r>
              <a:rPr lang="en-US" altLang="nl-BE" sz="2400" dirty="0"/>
              <a:t>)</a:t>
            </a:r>
          </a:p>
          <a:p>
            <a:pPr lvl="1" eaLnBrk="1" hangingPunct="1"/>
            <a:endParaRPr lang="en-US" altLang="nl-BE" dirty="0"/>
          </a:p>
          <a:p>
            <a:pPr lvl="1" eaLnBrk="1" hangingPunct="1"/>
            <a:endParaRPr lang="en-US" altLang="nl-BE" dirty="0"/>
          </a:p>
          <a:p>
            <a:pPr lvl="1" eaLnBrk="1" hangingPunct="1"/>
            <a:endParaRPr lang="en-US" altLang="nl-BE" dirty="0"/>
          </a:p>
          <a:p>
            <a:pPr lvl="1" eaLnBrk="1" hangingPunct="1"/>
            <a:endParaRPr lang="en-US" altLang="nl-BE" dirty="0"/>
          </a:p>
          <a:p>
            <a:pPr marL="457200" lvl="1" indent="0" eaLnBrk="1" hangingPunct="1">
              <a:buNone/>
            </a:pPr>
            <a:endParaRPr lang="en-US" altLang="nl-BE" dirty="0"/>
          </a:p>
          <a:p>
            <a:pPr lvl="1" eaLnBrk="1" hangingPunct="1"/>
            <a:endParaRPr lang="en-US" altLang="nl-BE" dirty="0"/>
          </a:p>
          <a:p>
            <a:pPr lvl="7"/>
            <a:endParaRPr lang="en-US" altLang="nl-BE" sz="1200" dirty="0"/>
          </a:p>
          <a:p>
            <a:pPr marL="3200400" lvl="7" indent="0">
              <a:buNone/>
            </a:pPr>
            <a:r>
              <a:rPr lang="en-US" altLang="nl-BE" sz="1200" dirty="0"/>
              <a:t>    Source: Directorate of Fisheries, Vietnam (2018)</a:t>
            </a:r>
          </a:p>
          <a:p>
            <a:pPr marL="457200" lvl="1" indent="0" eaLnBrk="1" hangingPunct="1">
              <a:buNone/>
            </a:pPr>
            <a:endParaRPr lang="en-US" altLang="nl-BE" dirty="0"/>
          </a:p>
        </p:txBody>
      </p:sp>
      <p:pic>
        <p:nvPicPr>
          <p:cNvPr id="3" name="Afbeelding 2">
            <a:extLst>
              <a:ext uri="{FF2B5EF4-FFF2-40B4-BE49-F238E27FC236}">
                <a16:creationId xmlns:a16="http://schemas.microsoft.com/office/drawing/2014/main" id="{8A970FA9-DD48-4244-9B17-0EA54AA34232}"/>
              </a:ext>
            </a:extLst>
          </p:cNvPr>
          <p:cNvPicPr>
            <a:picLocks noChangeAspect="1"/>
          </p:cNvPicPr>
          <p:nvPr/>
        </p:nvPicPr>
        <p:blipFill>
          <a:blip r:embed="rId3"/>
          <a:stretch>
            <a:fillRect/>
          </a:stretch>
        </p:blipFill>
        <p:spPr>
          <a:xfrm>
            <a:off x="3775587" y="2945423"/>
            <a:ext cx="5033500" cy="3056312"/>
          </a:xfrm>
          <a:prstGeom prst="rect">
            <a:avLst/>
          </a:prstGeom>
        </p:spPr>
      </p:pic>
    </p:spTree>
    <p:extLst>
      <p:ext uri="{BB962C8B-B14F-4D97-AF65-F5344CB8AC3E}">
        <p14:creationId xmlns:p14="http://schemas.microsoft.com/office/powerpoint/2010/main" val="74654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anim calcmode="lin" valueType="num">
                                      <p:cBhvr additive="base">
                                        <p:cTn id="7"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78179">
                                            <p:txEl>
                                              <p:pRg st="2" end="2"/>
                                            </p:txEl>
                                          </p:spTgt>
                                        </p:tgtEl>
                                        <p:attrNameLst>
                                          <p:attrName>style.visibility</p:attrName>
                                        </p:attrNameLst>
                                      </p:cBhvr>
                                      <p:to>
                                        <p:strVal val="visible"/>
                                      </p:to>
                                    </p:set>
                                    <p:anim calcmode="lin" valueType="num">
                                      <p:cBhvr additive="base">
                                        <p:cTn id="13"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817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78179">
                                            <p:txEl>
                                              <p:pRg st="10" end="10"/>
                                            </p:txEl>
                                          </p:spTgt>
                                        </p:tgtEl>
                                        <p:attrNameLst>
                                          <p:attrName>style.visibility</p:attrName>
                                        </p:attrNameLst>
                                      </p:cBhvr>
                                      <p:to>
                                        <p:strVal val="visible"/>
                                      </p:to>
                                    </p:set>
                                    <p:anim calcmode="lin" valueType="num">
                                      <p:cBhvr additive="base">
                                        <p:cTn id="17" dur="500" fill="hold"/>
                                        <p:tgtEl>
                                          <p:spTgt spid="178179">
                                            <p:txEl>
                                              <p:pRg st="10" end="1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78179">
                                            <p:txEl>
                                              <p:pRg st="10" end="10"/>
                                            </p:txEl>
                                          </p:spTgt>
                                        </p:tgtEl>
                                        <p:attrNameLst>
                                          <p:attrName>ppt_y</p:attrName>
                                        </p:attrNameLst>
                                      </p:cBhvr>
                                      <p:tavLst>
                                        <p:tav tm="0">
                                          <p:val>
                                            <p:strVal val="#ppt_y"/>
                                          </p:val>
                                        </p:tav>
                                        <p:tav tm="100000">
                                          <p:val>
                                            <p:strVal val="#ppt_y"/>
                                          </p:val>
                                        </p:tav>
                                      </p:tavLst>
                                    </p:anim>
                                  </p:childTnLst>
                                </p:cTn>
                              </p:par>
                            </p:childTnLst>
                          </p:cTn>
                        </p:par>
                        <p:par>
                          <p:cTn id="19" fill="hold">
                            <p:stCondLst>
                              <p:cond delay="500"/>
                            </p:stCondLst>
                            <p:childTnLst>
                              <p:par>
                                <p:cTn id="20" presetID="1" presetClass="entr" presetSubtype="0"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14</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2617788" y="0"/>
            <a:ext cx="6526212" cy="1165225"/>
          </a:xfrm>
        </p:spPr>
        <p:txBody>
          <a:bodyPr/>
          <a:lstStyle/>
          <a:p>
            <a:pPr algn="ctr" eaLnBrk="1" hangingPunct="1"/>
            <a:r>
              <a:rPr lang="en-US" altLang="nl-BE" dirty="0"/>
              <a:t>3) The EU, Vietnam and IUU fishing</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342900" y="1279524"/>
            <a:ext cx="8458200" cy="5170437"/>
          </a:xfrm>
        </p:spPr>
        <p:txBody>
          <a:bodyPr/>
          <a:lstStyle/>
          <a:p>
            <a:pPr eaLnBrk="1" hangingPunct="1"/>
            <a:r>
              <a:rPr lang="en-US" altLang="nl-BE" dirty="0"/>
              <a:t>The EU, Vietnam and IUU fishing</a:t>
            </a:r>
          </a:p>
          <a:p>
            <a:pPr lvl="1" eaLnBrk="1" hangingPunct="1"/>
            <a:r>
              <a:rPr lang="en-US" altLang="nl-BE" dirty="0"/>
              <a:t>2017:  Yellow card </a:t>
            </a:r>
            <a:r>
              <a:rPr lang="en-US" altLang="nl-BE" sz="1600" dirty="0"/>
              <a:t>(after dialogue that started in 2012)</a:t>
            </a:r>
          </a:p>
          <a:p>
            <a:pPr lvl="2" eaLnBrk="1" hangingPunct="1"/>
            <a:r>
              <a:rPr lang="en-US" altLang="nl-BE" dirty="0"/>
              <a:t>Elaborate document, in which the Commission systematically checks all the requirements enumerated in Art. 32 of Council Regulation 1005/2008</a:t>
            </a:r>
          </a:p>
          <a:p>
            <a:pPr lvl="2" eaLnBrk="1" hangingPunct="1"/>
            <a:endParaRPr lang="en-US" altLang="nl-BE" dirty="0"/>
          </a:p>
          <a:p>
            <a:pPr lvl="1" eaLnBrk="1" hangingPunct="1"/>
            <a:endParaRPr lang="en-US" altLang="nl-BE" dirty="0"/>
          </a:p>
          <a:p>
            <a:pPr lvl="1" eaLnBrk="1" hangingPunct="1"/>
            <a:endParaRPr lang="en-US" altLang="nl-BE" dirty="0"/>
          </a:p>
          <a:p>
            <a:pPr marL="457200" lvl="1" indent="0" eaLnBrk="1" hangingPunct="1">
              <a:buNone/>
            </a:pPr>
            <a:endParaRPr lang="en-US" altLang="nl-BE" dirty="0"/>
          </a:p>
          <a:p>
            <a:pPr marL="457200" lvl="1" indent="0" eaLnBrk="1" hangingPunct="1">
              <a:buNone/>
            </a:pPr>
            <a:endParaRPr lang="en-US" altLang="nl-BE" dirty="0"/>
          </a:p>
        </p:txBody>
      </p:sp>
      <p:pic>
        <p:nvPicPr>
          <p:cNvPr id="2" name="Afbeelding 1">
            <a:extLst>
              <a:ext uri="{FF2B5EF4-FFF2-40B4-BE49-F238E27FC236}">
                <a16:creationId xmlns:a16="http://schemas.microsoft.com/office/drawing/2014/main" id="{DDD0825A-AB83-4496-A42D-96280E6397DD}"/>
              </a:ext>
            </a:extLst>
          </p:cNvPr>
          <p:cNvPicPr>
            <a:picLocks noChangeAspect="1"/>
          </p:cNvPicPr>
          <p:nvPr/>
        </p:nvPicPr>
        <p:blipFill>
          <a:blip r:embed="rId3"/>
          <a:stretch>
            <a:fillRect/>
          </a:stretch>
        </p:blipFill>
        <p:spPr>
          <a:xfrm>
            <a:off x="371475" y="4217936"/>
            <a:ext cx="8429625" cy="1704975"/>
          </a:xfrm>
          <a:prstGeom prst="rect">
            <a:avLst/>
          </a:prstGeom>
        </p:spPr>
      </p:pic>
    </p:spTree>
    <p:extLst>
      <p:ext uri="{BB962C8B-B14F-4D97-AF65-F5344CB8AC3E}">
        <p14:creationId xmlns:p14="http://schemas.microsoft.com/office/powerpoint/2010/main" val="3801121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anim calcmode="lin" valueType="num">
                                      <p:cBhvr additive="base">
                                        <p:cTn id="7"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178179">
                                            <p:txEl>
                                              <p:pRg st="2" end="2"/>
                                            </p:txEl>
                                          </p:spTgt>
                                        </p:tgtEl>
                                        <p:attrNameLst>
                                          <p:attrName>style.visibility</p:attrName>
                                        </p:attrNameLst>
                                      </p:cBhvr>
                                      <p:to>
                                        <p:strVal val="visible"/>
                                      </p:to>
                                    </p:set>
                                    <p:anim calcmode="lin" valueType="num">
                                      <p:cBhvr additive="base">
                                        <p:cTn id="16"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17817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15</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2617788" y="0"/>
            <a:ext cx="6526212" cy="1165225"/>
          </a:xfrm>
        </p:spPr>
        <p:txBody>
          <a:bodyPr/>
          <a:lstStyle/>
          <a:p>
            <a:pPr algn="ctr" eaLnBrk="1" hangingPunct="1"/>
            <a:r>
              <a:rPr lang="en-US" altLang="nl-BE" dirty="0"/>
              <a:t>3) The EU, Vietnam and IUU fishing</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342900" y="1160513"/>
            <a:ext cx="8801100" cy="5259952"/>
          </a:xfrm>
        </p:spPr>
        <p:txBody>
          <a:bodyPr/>
          <a:lstStyle/>
          <a:p>
            <a:pPr lvl="2" eaLnBrk="1" hangingPunct="1"/>
            <a:r>
              <a:rPr lang="en-US" altLang="nl-BE" dirty="0"/>
              <a:t>Vietnam</a:t>
            </a:r>
          </a:p>
          <a:p>
            <a:pPr lvl="3" eaLnBrk="1" hangingPunct="1"/>
            <a:r>
              <a:rPr lang="en-US" altLang="nl-BE" dirty="0"/>
              <a:t>Failed to uphold its responsibilities as flag state</a:t>
            </a:r>
          </a:p>
          <a:p>
            <a:pPr lvl="4" eaLnBrk="1" hangingPunct="1"/>
            <a:r>
              <a:rPr lang="en-US" altLang="nl-BE" dirty="0"/>
              <a:t>Did not prevent its fleet from engaging in IUU</a:t>
            </a:r>
          </a:p>
          <a:p>
            <a:pPr lvl="4" eaLnBrk="1" hangingPunct="1"/>
            <a:r>
              <a:rPr lang="en-US" altLang="nl-BE" dirty="0"/>
              <a:t>Did not prevent IUU products from entering its market</a:t>
            </a:r>
          </a:p>
          <a:p>
            <a:pPr lvl="3" eaLnBrk="1" hangingPunct="1"/>
            <a:r>
              <a:rPr lang="en-US" altLang="nl-BE" dirty="0"/>
              <a:t>Failed to cooperate and enforce</a:t>
            </a:r>
          </a:p>
          <a:p>
            <a:pPr lvl="4" eaLnBrk="1" hangingPunct="1"/>
            <a:r>
              <a:rPr lang="en-US" altLang="nl-BE" dirty="0"/>
              <a:t>Its Fisheries law of 2003 totally inadequate </a:t>
            </a:r>
            <a:r>
              <a:rPr lang="en-US" altLang="nl-BE" sz="1600" dirty="0"/>
              <a:t>(no catch reporting requirement; no landing declaration requirement; no provisions on HS/third State EEZ fishing; level of sanctions and inspections have no deterrent effect; …)</a:t>
            </a:r>
          </a:p>
          <a:p>
            <a:pPr lvl="4" eaLnBrk="1" hangingPunct="1"/>
            <a:r>
              <a:rPr lang="en-US" altLang="nl-BE" dirty="0"/>
              <a:t>Did not bring legislation in line with relevant international instruments</a:t>
            </a:r>
          </a:p>
          <a:p>
            <a:pPr lvl="3" eaLnBrk="1" hangingPunct="1"/>
            <a:r>
              <a:rPr lang="en-US" altLang="nl-BE" dirty="0"/>
              <a:t>Failed to become party to relevant international instruments </a:t>
            </a:r>
            <a:r>
              <a:rPr lang="en-US" altLang="nl-BE" sz="1600" dirty="0"/>
              <a:t>(only 1982 Convention; under CCAMLR does not cooperate with Catch Documentation Scheme)</a:t>
            </a:r>
          </a:p>
          <a:p>
            <a:pPr lvl="3" eaLnBrk="1" hangingPunct="1"/>
            <a:r>
              <a:rPr lang="en-US" altLang="nl-BE" dirty="0"/>
              <a:t>Overall performance of Vietnam is not impaired by its level of development</a:t>
            </a:r>
          </a:p>
          <a:p>
            <a:pPr lvl="1" eaLnBrk="1" hangingPunct="1"/>
            <a:endParaRPr lang="en-US" altLang="nl-BE" dirty="0"/>
          </a:p>
          <a:p>
            <a:pPr marL="457200" lvl="1" indent="0" eaLnBrk="1" hangingPunct="1">
              <a:buNone/>
            </a:pPr>
            <a:endParaRPr lang="en-US" altLang="nl-BE" dirty="0"/>
          </a:p>
        </p:txBody>
      </p:sp>
    </p:spTree>
    <p:extLst>
      <p:ext uri="{BB962C8B-B14F-4D97-AF65-F5344CB8AC3E}">
        <p14:creationId xmlns:p14="http://schemas.microsoft.com/office/powerpoint/2010/main" val="2950655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anim calcmode="lin" valueType="num">
                                      <p:cBhvr additive="base">
                                        <p:cTn id="7"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anim calcmode="lin" valueType="num">
                                      <p:cBhvr additive="base">
                                        <p:cTn id="11"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817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8179">
                                            <p:txEl>
                                              <p:pRg st="3" end="3"/>
                                            </p:txEl>
                                          </p:spTgt>
                                        </p:tgtEl>
                                        <p:attrNameLst>
                                          <p:attrName>style.visibility</p:attrName>
                                        </p:attrNameLst>
                                      </p:cBhvr>
                                      <p:to>
                                        <p:strVal val="visible"/>
                                      </p:to>
                                    </p:set>
                                    <p:anim calcmode="lin" valueType="num">
                                      <p:cBhvr additive="base">
                                        <p:cTn id="15" dur="500" fill="hold"/>
                                        <p:tgtEl>
                                          <p:spTgt spid="178179">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78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78179">
                                            <p:txEl>
                                              <p:pRg st="4" end="4"/>
                                            </p:txEl>
                                          </p:spTgt>
                                        </p:tgtEl>
                                        <p:attrNameLst>
                                          <p:attrName>style.visibility</p:attrName>
                                        </p:attrNameLst>
                                      </p:cBhvr>
                                      <p:to>
                                        <p:strVal val="visible"/>
                                      </p:to>
                                    </p:set>
                                    <p:anim calcmode="lin" valueType="num">
                                      <p:cBhvr additive="base">
                                        <p:cTn id="21" dur="500" fill="hold"/>
                                        <p:tgtEl>
                                          <p:spTgt spid="178179">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7817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8179">
                                            <p:txEl>
                                              <p:pRg st="5" end="5"/>
                                            </p:txEl>
                                          </p:spTgt>
                                        </p:tgtEl>
                                        <p:attrNameLst>
                                          <p:attrName>style.visibility</p:attrName>
                                        </p:attrNameLst>
                                      </p:cBhvr>
                                      <p:to>
                                        <p:strVal val="visible"/>
                                      </p:to>
                                    </p:set>
                                    <p:anim calcmode="lin" valueType="num">
                                      <p:cBhvr additive="base">
                                        <p:cTn id="25" dur="500" fill="hold"/>
                                        <p:tgtEl>
                                          <p:spTgt spid="178179">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8179">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78179">
                                            <p:txEl>
                                              <p:pRg st="6" end="6"/>
                                            </p:txEl>
                                          </p:spTgt>
                                        </p:tgtEl>
                                        <p:attrNameLst>
                                          <p:attrName>style.visibility</p:attrName>
                                        </p:attrNameLst>
                                      </p:cBhvr>
                                      <p:to>
                                        <p:strVal val="visible"/>
                                      </p:to>
                                    </p:set>
                                    <p:anim calcmode="lin" valueType="num">
                                      <p:cBhvr additive="base">
                                        <p:cTn id="29" dur="500" fill="hold"/>
                                        <p:tgtEl>
                                          <p:spTgt spid="178179">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81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178179">
                                            <p:txEl>
                                              <p:pRg st="7" end="7"/>
                                            </p:txEl>
                                          </p:spTgt>
                                        </p:tgtEl>
                                        <p:attrNameLst>
                                          <p:attrName>style.visibility</p:attrName>
                                        </p:attrNameLst>
                                      </p:cBhvr>
                                      <p:to>
                                        <p:strVal val="visible"/>
                                      </p:to>
                                    </p:set>
                                    <p:anim calcmode="lin" valueType="num">
                                      <p:cBhvr additive="base">
                                        <p:cTn id="35" dur="500" fill="hold"/>
                                        <p:tgtEl>
                                          <p:spTgt spid="178179">
                                            <p:txEl>
                                              <p:pRg st="7" end="7"/>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781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178179">
                                            <p:txEl>
                                              <p:pRg st="8" end="8"/>
                                            </p:txEl>
                                          </p:spTgt>
                                        </p:tgtEl>
                                        <p:attrNameLst>
                                          <p:attrName>style.visibility</p:attrName>
                                        </p:attrNameLst>
                                      </p:cBhvr>
                                      <p:to>
                                        <p:strVal val="visible"/>
                                      </p:to>
                                    </p:set>
                                    <p:anim calcmode="lin" valueType="num">
                                      <p:cBhvr additive="base">
                                        <p:cTn id="41" dur="500" fill="hold"/>
                                        <p:tgtEl>
                                          <p:spTgt spid="178179">
                                            <p:txEl>
                                              <p:pRg st="8" end="8"/>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781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16</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2617788" y="0"/>
            <a:ext cx="6526212" cy="1165225"/>
          </a:xfrm>
        </p:spPr>
        <p:txBody>
          <a:bodyPr/>
          <a:lstStyle/>
          <a:p>
            <a:pPr algn="ctr" eaLnBrk="1" hangingPunct="1"/>
            <a:r>
              <a:rPr lang="en-US" altLang="nl-BE" dirty="0"/>
              <a:t>3) The EU, Vietnam and IUU fishing</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1" y="1279524"/>
            <a:ext cx="9144000" cy="5170437"/>
          </a:xfrm>
        </p:spPr>
        <p:txBody>
          <a:bodyPr/>
          <a:lstStyle/>
          <a:p>
            <a:pPr lvl="1" eaLnBrk="1" hangingPunct="1"/>
            <a:r>
              <a:rPr lang="en-US" altLang="nl-BE" dirty="0"/>
              <a:t>Vietnam response</a:t>
            </a:r>
          </a:p>
          <a:p>
            <a:pPr lvl="2" eaLnBrk="1" hangingPunct="1"/>
            <a:r>
              <a:rPr lang="en-US" altLang="nl-BE" dirty="0"/>
              <a:t>New 2017 fisheries law, decrees and circulars </a:t>
            </a:r>
            <a:r>
              <a:rPr lang="en-US" altLang="nl-BE" sz="1600" dirty="0"/>
              <a:t>(EIF 01/01/2019; highest fines x10)</a:t>
            </a:r>
          </a:p>
          <a:p>
            <a:pPr lvl="2" eaLnBrk="1" hangingPunct="1"/>
            <a:r>
              <a:rPr lang="en-US" altLang="nl-BE" dirty="0"/>
              <a:t>Creation of national steering board on IUU fishing </a:t>
            </a:r>
          </a:p>
          <a:p>
            <a:pPr lvl="2" eaLnBrk="1" hangingPunct="1"/>
            <a:r>
              <a:rPr lang="en-US" altLang="nl-BE" dirty="0"/>
              <a:t>Adoption of national plan of action on IUU fishing</a:t>
            </a:r>
          </a:p>
          <a:p>
            <a:pPr lvl="2" eaLnBrk="1" hangingPunct="1"/>
            <a:r>
              <a:rPr lang="en-US" altLang="nl-BE" dirty="0"/>
              <a:t>MoD cooperates to suppress IUU fishing in foreign waters</a:t>
            </a:r>
          </a:p>
          <a:p>
            <a:pPr lvl="2" eaLnBrk="1" hangingPunct="1"/>
            <a:r>
              <a:rPr lang="en-US" altLang="nl-BE" dirty="0"/>
              <a:t>Adheres to a number of international instruments</a:t>
            </a:r>
          </a:p>
          <a:p>
            <a:pPr lvl="3" eaLnBrk="1" hangingPunct="1"/>
            <a:r>
              <a:rPr lang="en-US" altLang="nl-BE" dirty="0"/>
              <a:t>1995 Fish Stocks Agreement </a:t>
            </a:r>
            <a:r>
              <a:rPr lang="en-US" altLang="nl-BE" sz="1600" dirty="0"/>
              <a:t>(18/12/2018)</a:t>
            </a:r>
          </a:p>
          <a:p>
            <a:pPr lvl="3" eaLnBrk="1" hangingPunct="1"/>
            <a:r>
              <a:rPr lang="en-US" altLang="nl-BE" dirty="0"/>
              <a:t>FAO Port State Agreement </a:t>
            </a:r>
            <a:r>
              <a:rPr lang="en-US" altLang="nl-BE" sz="1600" dirty="0"/>
              <a:t>(03/01/2019)</a:t>
            </a:r>
          </a:p>
          <a:p>
            <a:pPr lvl="2" eaLnBrk="1" hangingPunct="1"/>
            <a:r>
              <a:rPr lang="en-US" altLang="nl-BE" dirty="0"/>
              <a:t>Hotline with third countries established</a:t>
            </a:r>
          </a:p>
          <a:p>
            <a:pPr lvl="2" eaLnBrk="1" hangingPunct="1"/>
            <a:r>
              <a:rPr lang="en-US" altLang="nl-BE" dirty="0"/>
              <a:t>Quota and reporting system are established</a:t>
            </a:r>
          </a:p>
          <a:p>
            <a:pPr lvl="2" eaLnBrk="1" hangingPunct="1"/>
            <a:r>
              <a:rPr lang="en-US" altLang="nl-BE" dirty="0"/>
              <a:t>VMS required on all vessels of more than 24 m in length</a:t>
            </a:r>
          </a:p>
          <a:p>
            <a:pPr lvl="3" eaLnBrk="1" hangingPunct="1"/>
            <a:endParaRPr lang="en-US" altLang="nl-BE" sz="1600" dirty="0"/>
          </a:p>
          <a:p>
            <a:pPr marL="457200" lvl="1" indent="0" eaLnBrk="1" hangingPunct="1">
              <a:buNone/>
            </a:pPr>
            <a:endParaRPr lang="en-US" altLang="nl-BE" dirty="0"/>
          </a:p>
        </p:txBody>
      </p:sp>
    </p:spTree>
    <p:extLst>
      <p:ext uri="{BB962C8B-B14F-4D97-AF65-F5344CB8AC3E}">
        <p14:creationId xmlns:p14="http://schemas.microsoft.com/office/powerpoint/2010/main" val="161893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17</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2617788" y="0"/>
            <a:ext cx="6526212" cy="1165225"/>
          </a:xfrm>
        </p:spPr>
        <p:txBody>
          <a:bodyPr/>
          <a:lstStyle/>
          <a:p>
            <a:pPr algn="ctr" eaLnBrk="1" hangingPunct="1"/>
            <a:r>
              <a:rPr lang="en-US" altLang="nl-BE" dirty="0"/>
              <a:t>3) The EU, Vietnam and IUU fishing</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342900" y="1480061"/>
            <a:ext cx="8801100" cy="5377939"/>
          </a:xfrm>
        </p:spPr>
        <p:txBody>
          <a:bodyPr/>
          <a:lstStyle/>
          <a:p>
            <a:pPr lvl="1" eaLnBrk="1" hangingPunct="1"/>
            <a:r>
              <a:rPr lang="en-US" altLang="nl-BE" dirty="0"/>
              <a:t>2019:  Bilateral dialogue on IUU fishing</a:t>
            </a:r>
          </a:p>
          <a:p>
            <a:pPr lvl="2" eaLnBrk="1" hangingPunct="1"/>
            <a:r>
              <a:rPr lang="en-US" altLang="nl-BE" dirty="0"/>
              <a:t>New legislative framework is in place</a:t>
            </a:r>
          </a:p>
          <a:p>
            <a:pPr lvl="3" eaLnBrk="1" hangingPunct="1"/>
            <a:r>
              <a:rPr lang="en-US" altLang="nl-BE" dirty="0"/>
              <a:t>but too recent to be evaluated …</a:t>
            </a:r>
          </a:p>
          <a:p>
            <a:pPr lvl="2" eaLnBrk="1" hangingPunct="1"/>
            <a:r>
              <a:rPr lang="en-US" altLang="nl-BE" dirty="0"/>
              <a:t>New monitoring, control and surveillance is in place</a:t>
            </a:r>
          </a:p>
          <a:p>
            <a:pPr lvl="3" eaLnBrk="1" hangingPunct="1"/>
            <a:r>
              <a:rPr lang="en-US" altLang="nl-BE" dirty="0"/>
              <a:t>But control remains weak; VMS not yet fully implemented, …</a:t>
            </a:r>
          </a:p>
          <a:p>
            <a:pPr lvl="2" eaLnBrk="1" hangingPunct="1"/>
            <a:r>
              <a:rPr lang="en-US" altLang="nl-BE" dirty="0"/>
              <a:t>Fleet management needs to be further adjusted</a:t>
            </a:r>
          </a:p>
          <a:p>
            <a:pPr lvl="3" eaLnBrk="1" hangingPunct="1"/>
            <a:r>
              <a:rPr lang="en-US" altLang="nl-BE" dirty="0"/>
              <a:t>Too many fishing vessels </a:t>
            </a:r>
          </a:p>
          <a:p>
            <a:pPr lvl="2" eaLnBrk="1" hangingPunct="1"/>
            <a:r>
              <a:rPr lang="en-US" altLang="nl-BE" dirty="0"/>
              <a:t>Traceability needs further improvement</a:t>
            </a:r>
          </a:p>
          <a:p>
            <a:pPr lvl="2" eaLnBrk="1" hangingPunct="1"/>
            <a:r>
              <a:rPr lang="en-US" altLang="nl-BE" dirty="0"/>
              <a:t>Enforcement is still a soar point </a:t>
            </a:r>
            <a:r>
              <a:rPr lang="en-US" altLang="nl-BE" sz="1600" dirty="0"/>
              <a:t>(only applied once to Vietnamese vessel in foreign waters, even though many such vessels are arrested there)</a:t>
            </a:r>
          </a:p>
          <a:p>
            <a:pPr lvl="2" eaLnBrk="1" hangingPunct="1"/>
            <a:r>
              <a:rPr lang="en-US" altLang="nl-BE" dirty="0"/>
              <a:t>New mission in six months</a:t>
            </a:r>
          </a:p>
          <a:p>
            <a:pPr lvl="2" eaLnBrk="1" hangingPunct="1"/>
            <a:endParaRPr lang="en-US" altLang="nl-BE" dirty="0"/>
          </a:p>
          <a:p>
            <a:pPr marL="457200" lvl="1" indent="0" eaLnBrk="1" hangingPunct="1">
              <a:buNone/>
            </a:pPr>
            <a:endParaRPr lang="en-US" altLang="nl-BE" dirty="0"/>
          </a:p>
        </p:txBody>
      </p:sp>
    </p:spTree>
    <p:extLst>
      <p:ext uri="{BB962C8B-B14F-4D97-AF65-F5344CB8AC3E}">
        <p14:creationId xmlns:p14="http://schemas.microsoft.com/office/powerpoint/2010/main" val="706739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Date Placeholder 3">
            <a:extLst>
              <a:ext uri="{FF2B5EF4-FFF2-40B4-BE49-F238E27FC236}">
                <a16:creationId xmlns:a16="http://schemas.microsoft.com/office/drawing/2014/main" id="{0C1FC9AE-D703-4018-8877-2EA53A694E0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18</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9219" name="Rectangle 2">
            <a:extLst>
              <a:ext uri="{FF2B5EF4-FFF2-40B4-BE49-F238E27FC236}">
                <a16:creationId xmlns:a16="http://schemas.microsoft.com/office/drawing/2014/main" id="{1AB2E3A5-E5A5-40F6-91B3-9E2AF14C324F}"/>
              </a:ext>
            </a:extLst>
          </p:cNvPr>
          <p:cNvSpPr>
            <a:spLocks noGrp="1" noChangeArrowheads="1"/>
          </p:cNvSpPr>
          <p:nvPr>
            <p:ph type="title"/>
          </p:nvPr>
        </p:nvSpPr>
        <p:spPr>
          <a:xfrm>
            <a:off x="342900" y="250825"/>
            <a:ext cx="8602663" cy="914400"/>
          </a:xfrm>
        </p:spPr>
        <p:txBody>
          <a:bodyPr/>
          <a:lstStyle/>
          <a:p>
            <a:pPr algn="ctr" eaLnBrk="1" hangingPunct="1"/>
            <a:r>
              <a:rPr lang="en-US" altLang="nl-BE" dirty="0"/>
              <a:t>4) Conclusions</a:t>
            </a:r>
          </a:p>
        </p:txBody>
      </p:sp>
      <p:sp>
        <p:nvSpPr>
          <p:cNvPr id="178179" name="Rectangle 3">
            <a:extLst>
              <a:ext uri="{FF2B5EF4-FFF2-40B4-BE49-F238E27FC236}">
                <a16:creationId xmlns:a16="http://schemas.microsoft.com/office/drawing/2014/main" id="{F7ADA793-2A6F-4652-8413-AD2819FB096A}"/>
              </a:ext>
            </a:extLst>
          </p:cNvPr>
          <p:cNvSpPr>
            <a:spLocks noGrp="1" noChangeArrowheads="1"/>
          </p:cNvSpPr>
          <p:nvPr>
            <p:ph type="body" idx="1"/>
          </p:nvPr>
        </p:nvSpPr>
        <p:spPr>
          <a:xfrm>
            <a:off x="68826" y="1279524"/>
            <a:ext cx="9075174" cy="5170437"/>
          </a:xfrm>
        </p:spPr>
        <p:txBody>
          <a:bodyPr/>
          <a:lstStyle/>
          <a:p>
            <a:pPr eaLnBrk="1" hangingPunct="1"/>
            <a:r>
              <a:rPr lang="en-US" altLang="nl-BE" dirty="0"/>
              <a:t>EU restricted trade measures</a:t>
            </a:r>
          </a:p>
          <a:p>
            <a:pPr lvl="1" eaLnBrk="1" hangingPunct="1"/>
            <a:r>
              <a:rPr lang="en-US" altLang="nl-BE" dirty="0"/>
              <a:t>Theory</a:t>
            </a:r>
          </a:p>
          <a:p>
            <a:pPr lvl="2" eaLnBrk="1" hangingPunct="1"/>
            <a:r>
              <a:rPr lang="en-US" altLang="nl-BE" dirty="0"/>
              <a:t>Those in favour</a:t>
            </a:r>
          </a:p>
          <a:p>
            <a:pPr lvl="2" eaLnBrk="1" hangingPunct="1"/>
            <a:r>
              <a:rPr lang="en-US" altLang="nl-BE" dirty="0"/>
              <a:t>Those against</a:t>
            </a:r>
          </a:p>
          <a:p>
            <a:pPr lvl="1" eaLnBrk="1" hangingPunct="1"/>
            <a:r>
              <a:rPr lang="en-US" altLang="nl-BE" dirty="0"/>
              <a:t>Practice</a:t>
            </a:r>
          </a:p>
          <a:p>
            <a:pPr lvl="2" eaLnBrk="1" hangingPunct="1"/>
            <a:r>
              <a:rPr lang="en-US" altLang="nl-BE" dirty="0"/>
              <a:t>With respect to Vietnam is seems to have a clear impact </a:t>
            </a:r>
            <a:r>
              <a:rPr lang="en-US" altLang="nl-BE" sz="1200" dirty="0"/>
              <a:t>(new legislative framework, new ratifications, new attitude towards fishing in third countries’ waters, …)</a:t>
            </a:r>
          </a:p>
          <a:p>
            <a:pPr lvl="3" eaLnBrk="1" hangingPunct="1"/>
            <a:r>
              <a:rPr lang="en-US" altLang="nl-BE" dirty="0"/>
              <a:t>But not yet a green card</a:t>
            </a:r>
          </a:p>
          <a:p>
            <a:pPr lvl="2" eaLnBrk="1" hangingPunct="1"/>
            <a:r>
              <a:rPr lang="en-US" altLang="nl-BE" dirty="0"/>
              <a:t>Overall, the picture is more mitigated</a:t>
            </a:r>
          </a:p>
        </p:txBody>
      </p:sp>
    </p:spTree>
    <p:extLst>
      <p:ext uri="{BB962C8B-B14F-4D97-AF65-F5344CB8AC3E}">
        <p14:creationId xmlns:p14="http://schemas.microsoft.com/office/powerpoint/2010/main" val="328387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78179">
                                            <p:txEl>
                                              <p:pRg st="1" end="1"/>
                                            </p:txEl>
                                          </p:spTgt>
                                        </p:tgtEl>
                                        <p:attrNameLst>
                                          <p:attrName>style.visibility</p:attrName>
                                        </p:attrNameLst>
                                      </p:cBhvr>
                                      <p:to>
                                        <p:strVal val="visible"/>
                                      </p:to>
                                    </p:set>
                                    <p:anim calcmode="lin" valueType="num">
                                      <p:cBhvr additive="base">
                                        <p:cTn id="7" dur="500" fill="hold"/>
                                        <p:tgtEl>
                                          <p:spTgt spid="17817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78179">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78179">
                                            <p:txEl>
                                              <p:pRg st="2" end="2"/>
                                            </p:txEl>
                                          </p:spTgt>
                                        </p:tgtEl>
                                        <p:attrNameLst>
                                          <p:attrName>style.visibility</p:attrName>
                                        </p:attrNameLst>
                                      </p:cBhvr>
                                      <p:to>
                                        <p:strVal val="visible"/>
                                      </p:to>
                                    </p:set>
                                    <p:anim calcmode="lin" valueType="num">
                                      <p:cBhvr additive="base">
                                        <p:cTn id="11" dur="500" fill="hold"/>
                                        <p:tgtEl>
                                          <p:spTgt spid="178179">
                                            <p:txEl>
                                              <p:pRg st="2" end="2"/>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178179">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78179">
                                            <p:txEl>
                                              <p:pRg st="3" end="3"/>
                                            </p:txEl>
                                          </p:spTgt>
                                        </p:tgtEl>
                                        <p:attrNameLst>
                                          <p:attrName>style.visibility</p:attrName>
                                        </p:attrNameLst>
                                      </p:cBhvr>
                                      <p:to>
                                        <p:strVal val="visible"/>
                                      </p:to>
                                    </p:set>
                                    <p:anim calcmode="lin" valueType="num">
                                      <p:cBhvr additive="base">
                                        <p:cTn id="15" dur="500" fill="hold"/>
                                        <p:tgtEl>
                                          <p:spTgt spid="178179">
                                            <p:txEl>
                                              <p:pRg st="3" end="3"/>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78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78179">
                                            <p:txEl>
                                              <p:pRg st="4" end="4"/>
                                            </p:txEl>
                                          </p:spTgt>
                                        </p:tgtEl>
                                        <p:attrNameLst>
                                          <p:attrName>style.visibility</p:attrName>
                                        </p:attrNameLst>
                                      </p:cBhvr>
                                      <p:to>
                                        <p:strVal val="visible"/>
                                      </p:to>
                                    </p:set>
                                    <p:anim calcmode="lin" valueType="num">
                                      <p:cBhvr additive="base">
                                        <p:cTn id="21" dur="500" fill="hold"/>
                                        <p:tgtEl>
                                          <p:spTgt spid="178179">
                                            <p:txEl>
                                              <p:pRg st="4" end="4"/>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78179">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78179">
                                            <p:txEl>
                                              <p:pRg st="5" end="5"/>
                                            </p:txEl>
                                          </p:spTgt>
                                        </p:tgtEl>
                                        <p:attrNameLst>
                                          <p:attrName>style.visibility</p:attrName>
                                        </p:attrNameLst>
                                      </p:cBhvr>
                                      <p:to>
                                        <p:strVal val="visible"/>
                                      </p:to>
                                    </p:set>
                                    <p:anim calcmode="lin" valueType="num">
                                      <p:cBhvr additive="base">
                                        <p:cTn id="25" dur="500" fill="hold"/>
                                        <p:tgtEl>
                                          <p:spTgt spid="178179">
                                            <p:txEl>
                                              <p:pRg st="5" end="5"/>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78179">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78179">
                                            <p:txEl>
                                              <p:pRg st="6" end="6"/>
                                            </p:txEl>
                                          </p:spTgt>
                                        </p:tgtEl>
                                        <p:attrNameLst>
                                          <p:attrName>style.visibility</p:attrName>
                                        </p:attrNameLst>
                                      </p:cBhvr>
                                      <p:to>
                                        <p:strVal val="visible"/>
                                      </p:to>
                                    </p:set>
                                    <p:anim calcmode="lin" valueType="num">
                                      <p:cBhvr additive="base">
                                        <p:cTn id="29" dur="500" fill="hold"/>
                                        <p:tgtEl>
                                          <p:spTgt spid="178179">
                                            <p:txEl>
                                              <p:pRg st="6" end="6"/>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78179">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178179">
                                            <p:txEl>
                                              <p:pRg st="7" end="7"/>
                                            </p:txEl>
                                          </p:spTgt>
                                        </p:tgtEl>
                                        <p:attrNameLst>
                                          <p:attrName>style.visibility</p:attrName>
                                        </p:attrNameLst>
                                      </p:cBhvr>
                                      <p:to>
                                        <p:strVal val="visible"/>
                                      </p:to>
                                    </p:set>
                                    <p:anim calcmode="lin" valueType="num">
                                      <p:cBhvr additive="base">
                                        <p:cTn id="33" dur="500" fill="hold"/>
                                        <p:tgtEl>
                                          <p:spTgt spid="178179">
                                            <p:txEl>
                                              <p:pRg st="7" end="7"/>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7817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40F461-8402-4AC5-8DF5-0E843451D8FC}"/>
              </a:ext>
            </a:extLst>
          </p:cNvPr>
          <p:cNvSpPr>
            <a:spLocks noGrp="1"/>
          </p:cNvSpPr>
          <p:nvPr>
            <p:ph type="title"/>
          </p:nvPr>
        </p:nvSpPr>
        <p:spPr/>
        <p:txBody>
          <a:bodyPr/>
          <a:lstStyle/>
          <a:p>
            <a:pPr algn="ctr"/>
            <a:r>
              <a:rPr lang="nl-BE" dirty="0"/>
              <a:t>4) Conclusions</a:t>
            </a:r>
          </a:p>
        </p:txBody>
      </p:sp>
      <p:sp>
        <p:nvSpPr>
          <p:cNvPr id="4" name="Tijdelijke aanduiding voor datum 3">
            <a:extLst>
              <a:ext uri="{FF2B5EF4-FFF2-40B4-BE49-F238E27FC236}">
                <a16:creationId xmlns:a16="http://schemas.microsoft.com/office/drawing/2014/main" id="{40DF1930-B698-401C-A2E8-D5FF0246D698}"/>
              </a:ext>
            </a:extLst>
          </p:cNvPr>
          <p:cNvSpPr>
            <a:spLocks noGrp="1"/>
          </p:cNvSpPr>
          <p:nvPr>
            <p:ph type="dt" sz="half" idx="10"/>
          </p:nvPr>
        </p:nvSpPr>
        <p:spPr/>
        <p:txBody>
          <a:bodyPr/>
          <a:lstStyle/>
          <a:p>
            <a:pPr>
              <a:defRPr/>
            </a:pPr>
            <a:r>
              <a:rPr lang="nl-BE" altLang="nl-BE" dirty="0"/>
              <a:t>Prof. Dr. Erik Franckx</a:t>
            </a:r>
          </a:p>
          <a:p>
            <a:pPr>
              <a:defRPr/>
            </a:pPr>
            <a:r>
              <a:rPr lang="nl-BE" altLang="nl-BE" dirty="0" err="1"/>
              <a:t>March</a:t>
            </a:r>
            <a:r>
              <a:rPr lang="nl-BE" altLang="nl-BE" dirty="0"/>
              <a:t> 10, 2020   |   pag. </a:t>
            </a:r>
            <a:fld id="{6D794145-9B0F-41D2-ABA2-4FBFB6B897DA}" type="slidenum">
              <a:rPr lang="nl-BE" altLang="nl-BE" smtClean="0"/>
              <a:pPr>
                <a:defRPr/>
              </a:pPr>
              <a:t>19</a:t>
            </a:fld>
            <a:endParaRPr lang="nl-BE" altLang="nl-BE" dirty="0"/>
          </a:p>
          <a:p>
            <a:pPr>
              <a:defRPr/>
            </a:pPr>
            <a:r>
              <a:rPr lang="en-US" altLang="nl-BE" dirty="0"/>
              <a:t>EU, IUU Fishing &amp; Vietnam</a:t>
            </a:r>
            <a:r>
              <a:rPr lang="nl-BE" altLang="nl-BE" dirty="0"/>
              <a:t> </a:t>
            </a:r>
          </a:p>
        </p:txBody>
      </p:sp>
      <p:pic>
        <p:nvPicPr>
          <p:cNvPr id="8" name="Tijdelijke aanduiding voor inhoud 7">
            <a:extLst>
              <a:ext uri="{FF2B5EF4-FFF2-40B4-BE49-F238E27FC236}">
                <a16:creationId xmlns:a16="http://schemas.microsoft.com/office/drawing/2014/main" id="{7C1D2996-89F6-4EB1-8B10-93EBF71595E6}"/>
              </a:ext>
            </a:extLst>
          </p:cNvPr>
          <p:cNvPicPr>
            <a:picLocks noGrp="1" noChangeAspect="1"/>
          </p:cNvPicPr>
          <p:nvPr>
            <p:ph idx="1"/>
          </p:nvPr>
        </p:nvPicPr>
        <p:blipFill>
          <a:blip r:embed="rId2"/>
          <a:stretch>
            <a:fillRect/>
          </a:stretch>
        </p:blipFill>
        <p:spPr>
          <a:xfrm>
            <a:off x="2303609" y="1628775"/>
            <a:ext cx="4559007" cy="4679950"/>
          </a:xfrm>
          <a:prstGeom prst="rect">
            <a:avLst/>
          </a:prstGeom>
        </p:spPr>
      </p:pic>
    </p:spTree>
    <p:extLst>
      <p:ext uri="{BB962C8B-B14F-4D97-AF65-F5344CB8AC3E}">
        <p14:creationId xmlns:p14="http://schemas.microsoft.com/office/powerpoint/2010/main" val="64157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Date Placeholder 3">
            <a:extLst>
              <a:ext uri="{FF2B5EF4-FFF2-40B4-BE49-F238E27FC236}">
                <a16:creationId xmlns:a16="http://schemas.microsoft.com/office/drawing/2014/main" id="{E1886BA7-D70F-4C4C-82E1-7D47000B0EF6}"/>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D41F7DB7-6814-47C6-8DE6-ABBEED6E1BDC}" type="slidenum">
              <a:rPr lang="nl-BE" altLang="nl-BE" sz="1000" smtClean="0">
                <a:solidFill>
                  <a:schemeClr val="bg1"/>
                </a:solidFill>
              </a:rPr>
              <a:pPr>
                <a:spcBef>
                  <a:spcPct val="0"/>
                </a:spcBef>
                <a:buFontTx/>
                <a:buNone/>
              </a:pPr>
              <a:t>2</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
        <p:nvSpPr>
          <p:cNvPr id="7171" name="Rectangle 2">
            <a:extLst>
              <a:ext uri="{FF2B5EF4-FFF2-40B4-BE49-F238E27FC236}">
                <a16:creationId xmlns:a16="http://schemas.microsoft.com/office/drawing/2014/main" id="{704A707E-B611-47C6-9370-A41E39C83221}"/>
              </a:ext>
            </a:extLst>
          </p:cNvPr>
          <p:cNvSpPr>
            <a:spLocks noGrp="1" noChangeArrowheads="1"/>
          </p:cNvSpPr>
          <p:nvPr>
            <p:ph type="title"/>
          </p:nvPr>
        </p:nvSpPr>
        <p:spPr/>
        <p:txBody>
          <a:bodyPr/>
          <a:lstStyle/>
          <a:p>
            <a:pPr eaLnBrk="1" hangingPunct="1"/>
            <a:r>
              <a:rPr lang="en-US" altLang="nl-BE" dirty="0"/>
              <a:t>Outline</a:t>
            </a:r>
          </a:p>
        </p:txBody>
      </p:sp>
      <p:sp>
        <p:nvSpPr>
          <p:cNvPr id="66563" name="Rectangle 3">
            <a:extLst>
              <a:ext uri="{FF2B5EF4-FFF2-40B4-BE49-F238E27FC236}">
                <a16:creationId xmlns:a16="http://schemas.microsoft.com/office/drawing/2014/main" id="{8C491E9E-5602-40A1-A591-16E2261B80A3}"/>
              </a:ext>
            </a:extLst>
          </p:cNvPr>
          <p:cNvSpPr>
            <a:spLocks noGrp="1" noChangeArrowheads="1"/>
          </p:cNvSpPr>
          <p:nvPr>
            <p:ph type="body" idx="1"/>
          </p:nvPr>
        </p:nvSpPr>
        <p:spPr>
          <a:xfrm>
            <a:off x="370085" y="1617333"/>
            <a:ext cx="8744607" cy="4977142"/>
          </a:xfrm>
        </p:spPr>
        <p:txBody>
          <a:bodyPr/>
          <a:lstStyle/>
          <a:p>
            <a:pPr marL="514350" indent="-514350" eaLnBrk="1" hangingPunct="1">
              <a:buFontTx/>
              <a:buAutoNum type="arabicPeriod"/>
            </a:pPr>
            <a:r>
              <a:rPr lang="en-US" altLang="nl-BE" dirty="0"/>
              <a:t>The European Union</a:t>
            </a:r>
          </a:p>
          <a:p>
            <a:pPr marL="914400" lvl="1" indent="-514350" eaLnBrk="1" hangingPunct="1">
              <a:buFontTx/>
              <a:buAutoNum type="arabicPeriod"/>
            </a:pPr>
            <a:r>
              <a:rPr lang="en-US" altLang="nl-BE" dirty="0"/>
              <a:t>A regional actor</a:t>
            </a:r>
          </a:p>
          <a:p>
            <a:pPr marL="914400" lvl="1" indent="-514350" eaLnBrk="1" hangingPunct="1">
              <a:buFontTx/>
              <a:buAutoNum type="arabicPeriod"/>
            </a:pPr>
            <a:r>
              <a:rPr lang="en-US" altLang="nl-BE" dirty="0"/>
              <a:t>Competence with respect to fisheries</a:t>
            </a:r>
          </a:p>
          <a:p>
            <a:pPr marL="914400" lvl="1" indent="-514350" eaLnBrk="1" hangingPunct="1">
              <a:buFontTx/>
              <a:buAutoNum type="arabicPeriod"/>
            </a:pPr>
            <a:r>
              <a:rPr lang="en-US" altLang="nl-BE" dirty="0"/>
              <a:t>Impact of the Lisbon Treaty</a:t>
            </a:r>
          </a:p>
          <a:p>
            <a:pPr marL="514350" indent="-514350" eaLnBrk="1" hangingPunct="1">
              <a:buFontTx/>
              <a:buAutoNum type="arabicPeriod"/>
            </a:pPr>
            <a:r>
              <a:rPr lang="en-US" altLang="nl-BE" dirty="0"/>
              <a:t>The EU and IUU Fishing</a:t>
            </a:r>
          </a:p>
          <a:p>
            <a:pPr marL="514350" indent="-514350" eaLnBrk="1" hangingPunct="1">
              <a:buFontTx/>
              <a:buAutoNum type="arabicPeriod"/>
            </a:pPr>
            <a:r>
              <a:rPr lang="en-US" altLang="nl-BE" dirty="0"/>
              <a:t>The EU, Vietnam and IUU Fishing</a:t>
            </a:r>
          </a:p>
          <a:p>
            <a:pPr marL="514350" indent="-514350" eaLnBrk="1" hangingPunct="1">
              <a:buFontTx/>
              <a:buAutoNum type="arabicPeriod"/>
            </a:pPr>
            <a:r>
              <a:rPr lang="en-US" altLang="nl-BE" dirty="0"/>
              <a:t>Conclusions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6563">
                                            <p:txEl>
                                              <p:pRg st="4" end="4"/>
                                            </p:txEl>
                                          </p:spTgt>
                                        </p:tgtEl>
                                        <p:attrNameLst>
                                          <p:attrName>style.visibility</p:attrName>
                                        </p:attrNameLst>
                                      </p:cBhvr>
                                      <p:to>
                                        <p:strVal val="visible"/>
                                      </p:to>
                                    </p:set>
                                    <p:anim calcmode="lin" valueType="num">
                                      <p:cBhvr additive="base">
                                        <p:cTn id="7" dur="500" fill="hold"/>
                                        <p:tgtEl>
                                          <p:spTgt spid="66563">
                                            <p:txEl>
                                              <p:pRg st="4" end="4"/>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65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6563">
                                            <p:txEl>
                                              <p:pRg st="5" end="5"/>
                                            </p:txEl>
                                          </p:spTgt>
                                        </p:tgtEl>
                                        <p:attrNameLst>
                                          <p:attrName>style.visibility</p:attrName>
                                        </p:attrNameLst>
                                      </p:cBhvr>
                                      <p:to>
                                        <p:strVal val="visible"/>
                                      </p:to>
                                    </p:set>
                                    <p:anim calcmode="lin" valueType="num">
                                      <p:cBhvr additive="base">
                                        <p:cTn id="13" dur="500" fill="hold"/>
                                        <p:tgtEl>
                                          <p:spTgt spid="66563">
                                            <p:txEl>
                                              <p:pRg st="5" end="5"/>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65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6563">
                                            <p:txEl>
                                              <p:pRg st="6" end="6"/>
                                            </p:txEl>
                                          </p:spTgt>
                                        </p:tgtEl>
                                        <p:attrNameLst>
                                          <p:attrName>style.visibility</p:attrName>
                                        </p:attrNameLst>
                                      </p:cBhvr>
                                      <p:to>
                                        <p:strVal val="visible"/>
                                      </p:to>
                                    </p:set>
                                    <p:anim calcmode="lin" valueType="num">
                                      <p:cBhvr additive="base">
                                        <p:cTn id="19" dur="500" fill="hold"/>
                                        <p:tgtEl>
                                          <p:spTgt spid="66563">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65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uiExpand="1"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2">
            <a:extLst>
              <a:ext uri="{FF2B5EF4-FFF2-40B4-BE49-F238E27FC236}">
                <a16:creationId xmlns:a16="http://schemas.microsoft.com/office/drawing/2014/main" id="{0CC75AC8-C70F-4D68-8979-1C6D6A05B980}"/>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52F4D7DD-5E98-4125-8F19-E68BDABB18C5}" type="slidenum">
              <a:rPr lang="nl-BE" altLang="nl-BE" sz="1000" smtClean="0">
                <a:solidFill>
                  <a:schemeClr val="bg1"/>
                </a:solidFill>
              </a:rPr>
              <a:pPr>
                <a:spcBef>
                  <a:spcPct val="0"/>
                </a:spcBef>
                <a:buFontTx/>
                <a:buNone/>
              </a:pPr>
              <a:t>20</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endParaRPr lang="nl-BE" altLang="nl-BE" sz="1000" dirty="0">
              <a:solidFill>
                <a:schemeClr val="bg1"/>
              </a:solidFill>
            </a:endParaRPr>
          </a:p>
        </p:txBody>
      </p:sp>
      <p:sp>
        <p:nvSpPr>
          <p:cNvPr id="44035" name="WordArt 2">
            <a:extLst>
              <a:ext uri="{FF2B5EF4-FFF2-40B4-BE49-F238E27FC236}">
                <a16:creationId xmlns:a16="http://schemas.microsoft.com/office/drawing/2014/main" id="{24EE49BC-B8B0-4BA2-8F9E-35C833832ED1}"/>
              </a:ext>
            </a:extLst>
          </p:cNvPr>
          <p:cNvSpPr>
            <a:spLocks noChangeArrowheads="1" noChangeShapeType="1" noTextEdit="1"/>
          </p:cNvSpPr>
          <p:nvPr/>
        </p:nvSpPr>
        <p:spPr bwMode="auto">
          <a:xfrm>
            <a:off x="1897429" y="1012825"/>
            <a:ext cx="4252913" cy="1419225"/>
          </a:xfrm>
          <a:prstGeom prst="rect">
            <a:avLst/>
          </a:prstGeom>
        </p:spPr>
        <p:txBody>
          <a:bodyPr wrap="none" fromWordArt="1">
            <a:prstTxWarp prst="textDoubleWave1">
              <a:avLst>
                <a:gd name="adj1" fmla="val 6500"/>
                <a:gd name="adj2" fmla="val 0"/>
              </a:avLst>
            </a:prstTxWarp>
          </a:bodyPr>
          <a:lstStyle/>
          <a:p>
            <a:pPr algn="ctr"/>
            <a:r>
              <a:rPr lang="nl-BE" sz="3600" kern="10" spc="-360" dirty="0">
                <a:ln w="12700">
                  <a:solidFill>
                    <a:srgbClr val="000099"/>
                  </a:solidFill>
                  <a:round/>
                  <a:headEnd/>
                  <a:tailEnd/>
                </a:ln>
                <a:solidFill>
                  <a:srgbClr val="33CCFF"/>
                </a:solidFill>
                <a:effectLst>
                  <a:outerShdw dist="125724" dir="18900000" algn="ctr" rotWithShape="0">
                    <a:srgbClr val="000099"/>
                  </a:outerShdw>
                </a:effectLst>
                <a:latin typeface="Impact" panose="020B0806030902050204" pitchFamily="34" charset="0"/>
              </a:rPr>
              <a:t>The End</a:t>
            </a:r>
          </a:p>
        </p:txBody>
      </p:sp>
      <p:pic>
        <p:nvPicPr>
          <p:cNvPr id="44036" name="Picture 2">
            <a:extLst>
              <a:ext uri="{FF2B5EF4-FFF2-40B4-BE49-F238E27FC236}">
                <a16:creationId xmlns:a16="http://schemas.microsoft.com/office/drawing/2014/main" id="{828BDE5A-748D-459B-AB5A-722793E0F4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312" y="2432050"/>
            <a:ext cx="2358903" cy="390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7" name="Picture 3">
            <a:extLst>
              <a:ext uri="{FF2B5EF4-FFF2-40B4-BE49-F238E27FC236}">
                <a16:creationId xmlns:a16="http://schemas.microsoft.com/office/drawing/2014/main" id="{9876ED3C-B8A1-40F1-966E-7E515BA11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988" y="2432050"/>
            <a:ext cx="26797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1CE9ED3-E56F-4451-B322-1AFC4C09EA27}"/>
              </a:ext>
            </a:extLst>
          </p:cNvPr>
          <p:cNvSpPr>
            <a:spLocks noGrp="1" noChangeArrowheads="1"/>
          </p:cNvSpPr>
          <p:nvPr>
            <p:ph type="title"/>
          </p:nvPr>
        </p:nvSpPr>
        <p:spPr>
          <a:xfrm>
            <a:off x="244475" y="250825"/>
            <a:ext cx="8701088" cy="914400"/>
          </a:xfrm>
        </p:spPr>
        <p:txBody>
          <a:bodyPr/>
          <a:lstStyle/>
          <a:p>
            <a:pPr algn="ctr" eaLnBrk="1" hangingPunct="1"/>
            <a:r>
              <a:rPr lang="en-US" altLang="nl-BE" sz="3200" dirty="0"/>
              <a:t>1) Introduction</a:t>
            </a:r>
          </a:p>
        </p:txBody>
      </p:sp>
      <p:sp>
        <p:nvSpPr>
          <p:cNvPr id="188419" name="Rectangle 3">
            <a:extLst>
              <a:ext uri="{FF2B5EF4-FFF2-40B4-BE49-F238E27FC236}">
                <a16:creationId xmlns:a16="http://schemas.microsoft.com/office/drawing/2014/main" id="{CD71BA21-B39A-416B-B957-CAC7EF5AC40C}"/>
              </a:ext>
            </a:extLst>
          </p:cNvPr>
          <p:cNvSpPr>
            <a:spLocks noGrp="1" noChangeArrowheads="1"/>
          </p:cNvSpPr>
          <p:nvPr>
            <p:ph type="body" idx="1"/>
          </p:nvPr>
        </p:nvSpPr>
        <p:spPr>
          <a:xfrm>
            <a:off x="685800" y="1752600"/>
            <a:ext cx="8458200" cy="4787900"/>
          </a:xfrm>
        </p:spPr>
        <p:txBody>
          <a:bodyPr/>
          <a:lstStyle/>
          <a:p>
            <a:pPr lvl="1" eaLnBrk="1" hangingPunct="1"/>
            <a:r>
              <a:rPr lang="en-US" altLang="nl-BE" dirty="0"/>
              <a:t>EU is a strange, solitary and chameleon-like animal in the international zoo</a:t>
            </a:r>
          </a:p>
          <a:p>
            <a:pPr lvl="2" eaLnBrk="1" hangingPunct="1"/>
            <a:r>
              <a:rPr lang="en-US" altLang="nl-BE" dirty="0"/>
              <a:t>Strange</a:t>
            </a:r>
          </a:p>
          <a:p>
            <a:pPr lvl="3" eaLnBrk="1" hangingPunct="1"/>
            <a:r>
              <a:rPr lang="en-US" altLang="nl-BE" dirty="0">
                <a:cs typeface="Arial" panose="020B0604020202020204" pitchFamily="34" charset="0"/>
              </a:rPr>
              <a:t>≠ state</a:t>
            </a:r>
          </a:p>
          <a:p>
            <a:pPr lvl="3" eaLnBrk="1" hangingPunct="1"/>
            <a:r>
              <a:rPr lang="en-US" altLang="nl-BE" dirty="0">
                <a:cs typeface="Arial" panose="020B0604020202020204" pitchFamily="34" charset="0"/>
              </a:rPr>
              <a:t>≠ RFMO</a:t>
            </a:r>
          </a:p>
          <a:p>
            <a:pPr lvl="2" eaLnBrk="1" hangingPunct="1"/>
            <a:r>
              <a:rPr lang="en-US" altLang="nl-BE" dirty="0">
                <a:cs typeface="Arial" panose="020B0604020202020204" pitchFamily="34" charset="0"/>
              </a:rPr>
              <a:t>Solitary</a:t>
            </a:r>
          </a:p>
          <a:p>
            <a:pPr lvl="3" eaLnBrk="1" hangingPunct="1"/>
            <a:r>
              <a:rPr lang="en-US" altLang="nl-BE" dirty="0">
                <a:cs typeface="Arial" panose="020B0604020202020204" pitchFamily="34" charset="0"/>
              </a:rPr>
              <a:t>Has not found </a:t>
            </a:r>
            <a:r>
              <a:rPr lang="en-US" altLang="nl-BE" i="1" dirty="0">
                <a:cs typeface="Arial" panose="020B0604020202020204" pitchFamily="34" charset="0"/>
              </a:rPr>
              <a:t>alter ego</a:t>
            </a:r>
            <a:r>
              <a:rPr lang="en-US" altLang="nl-BE" dirty="0">
                <a:cs typeface="Arial" panose="020B0604020202020204" pitchFamily="34" charset="0"/>
              </a:rPr>
              <a:t> on international scene</a:t>
            </a:r>
          </a:p>
          <a:p>
            <a:pPr lvl="2" eaLnBrk="1" hangingPunct="1"/>
            <a:r>
              <a:rPr lang="en-US" altLang="nl-BE" dirty="0">
                <a:cs typeface="Arial" panose="020B0604020202020204" pitchFamily="34" charset="0"/>
              </a:rPr>
              <a:t>Chameleon-like</a:t>
            </a:r>
          </a:p>
          <a:p>
            <a:pPr lvl="3" eaLnBrk="1" hangingPunct="1"/>
            <a:r>
              <a:rPr lang="en-US" altLang="nl-BE" dirty="0">
                <a:cs typeface="Arial" panose="020B0604020202020204" pitchFamily="34" charset="0"/>
              </a:rPr>
              <a:t>Original member states of EC could hardly have envisaged in 1957 what the EU turned out to be today</a:t>
            </a:r>
          </a:p>
        </p:txBody>
      </p:sp>
      <p:sp>
        <p:nvSpPr>
          <p:cNvPr id="5" name="Rectangle 2">
            <a:extLst>
              <a:ext uri="{FF2B5EF4-FFF2-40B4-BE49-F238E27FC236}">
                <a16:creationId xmlns:a16="http://schemas.microsoft.com/office/drawing/2014/main" id="{69E5B8E0-8127-45FD-886C-6465364E481B}"/>
              </a:ext>
            </a:extLst>
          </p:cNvPr>
          <p:cNvSpPr txBox="1">
            <a:spLocks noChangeArrowheads="1"/>
          </p:cNvSpPr>
          <p:nvPr/>
        </p:nvSpPr>
        <p:spPr bwMode="auto">
          <a:xfrm>
            <a:off x="244475" y="253999"/>
            <a:ext cx="8732838" cy="1083187"/>
          </a:xfrm>
          <a:prstGeom prst="rect">
            <a:avLst/>
          </a:prstGeom>
          <a:solidFill>
            <a:srgbClr val="5F604A"/>
          </a:solidFill>
          <a:ln w="9525">
            <a:noFill/>
            <a:miter lim="800000"/>
            <a:headEnd/>
            <a:tailEnd/>
          </a:ln>
        </p:spPr>
        <p:txBody>
          <a:bodyPr anchor="ctr"/>
          <a:lstStyle/>
          <a:p>
            <a:pPr algn="ctr">
              <a:defRPr/>
            </a:pPr>
            <a:r>
              <a:rPr lang="en-US" sz="3200" kern="0" dirty="0">
                <a:solidFill>
                  <a:schemeClr val="bg1"/>
                </a:solidFill>
                <a:latin typeface="+mj-lt"/>
                <a:ea typeface="+mj-ea"/>
                <a:cs typeface="+mj-cs"/>
              </a:rPr>
              <a:t>1.1) The EU a Regional Actor</a:t>
            </a:r>
          </a:p>
        </p:txBody>
      </p:sp>
      <p:sp>
        <p:nvSpPr>
          <p:cNvPr id="6" name="Date Placeholder 3">
            <a:extLst>
              <a:ext uri="{FF2B5EF4-FFF2-40B4-BE49-F238E27FC236}">
                <a16:creationId xmlns:a16="http://schemas.microsoft.com/office/drawing/2014/main" id="{2DDCE431-89BC-4D24-94FE-87513ECFAA6F}"/>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3</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nodeType="withEffect">
                                  <p:stCondLst>
                                    <p:cond delay="0"/>
                                  </p:stCondLst>
                                  <p:childTnLst>
                                    <p:set>
                                      <p:cBhvr>
                                        <p:cTn id="6" dur="1" fill="hold">
                                          <p:stCondLst>
                                            <p:cond delay="0"/>
                                          </p:stCondLst>
                                        </p:cTn>
                                        <p:tgtEl>
                                          <p:spTgt spid="188419">
                                            <p:txEl>
                                              <p:pRg st="1" end="1"/>
                                            </p:txEl>
                                          </p:spTgt>
                                        </p:tgtEl>
                                        <p:attrNameLst>
                                          <p:attrName>style.visibility</p:attrName>
                                        </p:attrNameLst>
                                      </p:cBhvr>
                                      <p:to>
                                        <p:strVal val="visible"/>
                                      </p:to>
                                    </p:set>
                                    <p:anim calcmode="lin" valueType="num">
                                      <p:cBhvr additive="base">
                                        <p:cTn id="7" dur="500" fill="hold"/>
                                        <p:tgtEl>
                                          <p:spTgt spid="1884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884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88419">
                                            <p:txEl>
                                              <p:pRg st="2" end="2"/>
                                            </p:txEl>
                                          </p:spTgt>
                                        </p:tgtEl>
                                        <p:attrNameLst>
                                          <p:attrName>style.visibility</p:attrName>
                                        </p:attrNameLst>
                                      </p:cBhvr>
                                      <p:to>
                                        <p:strVal val="visible"/>
                                      </p:to>
                                    </p:set>
                                    <p:anim calcmode="lin" valueType="num">
                                      <p:cBhvr additive="base">
                                        <p:cTn id="13" dur="500" fill="hold"/>
                                        <p:tgtEl>
                                          <p:spTgt spid="1884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8419">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188419">
                                            <p:txEl>
                                              <p:pRg st="3" end="3"/>
                                            </p:txEl>
                                          </p:spTgt>
                                        </p:tgtEl>
                                        <p:attrNameLst>
                                          <p:attrName>style.visibility</p:attrName>
                                        </p:attrNameLst>
                                      </p:cBhvr>
                                      <p:to>
                                        <p:strVal val="visible"/>
                                      </p:to>
                                    </p:set>
                                    <p:anim calcmode="lin" valueType="num">
                                      <p:cBhvr additive="base">
                                        <p:cTn id="17" dur="500" fill="hold"/>
                                        <p:tgtEl>
                                          <p:spTgt spid="188419">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884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188419">
                                            <p:txEl>
                                              <p:pRg st="4" end="4"/>
                                            </p:txEl>
                                          </p:spTgt>
                                        </p:tgtEl>
                                        <p:attrNameLst>
                                          <p:attrName>style.visibility</p:attrName>
                                        </p:attrNameLst>
                                      </p:cBhvr>
                                      <p:to>
                                        <p:strVal val="visible"/>
                                      </p:to>
                                    </p:set>
                                    <p:anim calcmode="lin" valueType="num">
                                      <p:cBhvr additive="base">
                                        <p:cTn id="23" dur="500" fill="hold"/>
                                        <p:tgtEl>
                                          <p:spTgt spid="188419">
                                            <p:txEl>
                                              <p:pRg st="4" end="4"/>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1884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188419">
                                            <p:txEl>
                                              <p:pRg st="5" end="5"/>
                                            </p:txEl>
                                          </p:spTgt>
                                        </p:tgtEl>
                                        <p:attrNameLst>
                                          <p:attrName>style.visibility</p:attrName>
                                        </p:attrNameLst>
                                      </p:cBhvr>
                                      <p:to>
                                        <p:strVal val="visible"/>
                                      </p:to>
                                    </p:set>
                                    <p:anim calcmode="lin" valueType="num">
                                      <p:cBhvr additive="base">
                                        <p:cTn id="29" dur="500" fill="hold"/>
                                        <p:tgtEl>
                                          <p:spTgt spid="188419">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884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nodeType="clickEffect">
                                  <p:stCondLst>
                                    <p:cond delay="0"/>
                                  </p:stCondLst>
                                  <p:childTnLst>
                                    <p:set>
                                      <p:cBhvr>
                                        <p:cTn id="34" dur="1" fill="hold">
                                          <p:stCondLst>
                                            <p:cond delay="0"/>
                                          </p:stCondLst>
                                        </p:cTn>
                                        <p:tgtEl>
                                          <p:spTgt spid="188419">
                                            <p:txEl>
                                              <p:pRg st="6" end="6"/>
                                            </p:txEl>
                                          </p:spTgt>
                                        </p:tgtEl>
                                        <p:attrNameLst>
                                          <p:attrName>style.visibility</p:attrName>
                                        </p:attrNameLst>
                                      </p:cBhvr>
                                      <p:to>
                                        <p:strVal val="visible"/>
                                      </p:to>
                                    </p:set>
                                    <p:anim calcmode="lin" valueType="num">
                                      <p:cBhvr additive="base">
                                        <p:cTn id="35" dur="500" fill="hold"/>
                                        <p:tgtEl>
                                          <p:spTgt spid="188419">
                                            <p:txEl>
                                              <p:pRg st="6" end="6"/>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884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nodeType="clickEffect">
                                  <p:stCondLst>
                                    <p:cond delay="0"/>
                                  </p:stCondLst>
                                  <p:childTnLst>
                                    <p:set>
                                      <p:cBhvr>
                                        <p:cTn id="40" dur="1" fill="hold">
                                          <p:stCondLst>
                                            <p:cond delay="0"/>
                                          </p:stCondLst>
                                        </p:cTn>
                                        <p:tgtEl>
                                          <p:spTgt spid="188419">
                                            <p:txEl>
                                              <p:pRg st="7" end="7"/>
                                            </p:txEl>
                                          </p:spTgt>
                                        </p:tgtEl>
                                        <p:attrNameLst>
                                          <p:attrName>style.visibility</p:attrName>
                                        </p:attrNameLst>
                                      </p:cBhvr>
                                      <p:to>
                                        <p:strVal val="visible"/>
                                      </p:to>
                                    </p:set>
                                    <p:anim calcmode="lin" valueType="num">
                                      <p:cBhvr additive="base">
                                        <p:cTn id="41" dur="500" fill="hold"/>
                                        <p:tgtEl>
                                          <p:spTgt spid="188419">
                                            <p:txEl>
                                              <p:pRg st="7" end="7"/>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8841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1" name="Rectangle 3">
            <a:extLst>
              <a:ext uri="{FF2B5EF4-FFF2-40B4-BE49-F238E27FC236}">
                <a16:creationId xmlns:a16="http://schemas.microsoft.com/office/drawing/2014/main" id="{30FB3AA5-BF03-486F-8627-5497502279A4}"/>
              </a:ext>
            </a:extLst>
          </p:cNvPr>
          <p:cNvSpPr>
            <a:spLocks noGrp="1" noChangeArrowheads="1"/>
          </p:cNvSpPr>
          <p:nvPr>
            <p:ph type="body" sz="half" idx="1"/>
          </p:nvPr>
        </p:nvSpPr>
        <p:spPr>
          <a:xfrm>
            <a:off x="0" y="1565275"/>
            <a:ext cx="5537200" cy="4679950"/>
          </a:xfrm>
        </p:spPr>
        <p:txBody>
          <a:bodyPr/>
          <a:lstStyle/>
          <a:p>
            <a:pPr lvl="1" eaLnBrk="1" hangingPunct="1"/>
            <a:r>
              <a:rPr lang="en-US" altLang="nl-BE" sz="2400" dirty="0"/>
              <a:t>Strange:</a:t>
            </a:r>
          </a:p>
          <a:p>
            <a:pPr lvl="2" eaLnBrk="1" hangingPunct="1"/>
            <a:r>
              <a:rPr lang="en-US" altLang="nl-BE" sz="2000" dirty="0"/>
              <a:t>FAO publication</a:t>
            </a:r>
          </a:p>
          <a:p>
            <a:pPr lvl="3" eaLnBrk="1" hangingPunct="1"/>
            <a:r>
              <a:rPr lang="en-US" altLang="nl-BE" sz="1800" dirty="0"/>
              <a:t>Analysis of national legal systems</a:t>
            </a:r>
          </a:p>
          <a:p>
            <a:pPr lvl="4" eaLnBrk="1" hangingPunct="1"/>
            <a:r>
              <a:rPr lang="en-US" altLang="nl-BE" sz="1800" dirty="0"/>
              <a:t>Aus/Can/Nam/NZ/Nor/Sp/US</a:t>
            </a:r>
          </a:p>
          <a:p>
            <a:pPr lvl="3" eaLnBrk="1" hangingPunct="1"/>
            <a:r>
              <a:rPr lang="en-US" altLang="nl-BE" sz="1800" dirty="0"/>
              <a:t>Analysis of (Sub)Regional Arrangements</a:t>
            </a:r>
          </a:p>
          <a:p>
            <a:pPr lvl="4" eaLnBrk="1" hangingPunct="1"/>
            <a:r>
              <a:rPr lang="en-US" altLang="nl-BE" sz="1800" dirty="0"/>
              <a:t>CCAMLR/</a:t>
            </a:r>
            <a:r>
              <a:rPr lang="en-US" altLang="nl-BE" sz="1800" dirty="0">
                <a:solidFill>
                  <a:srgbClr val="D60702"/>
                </a:solidFill>
              </a:rPr>
              <a:t>EC</a:t>
            </a:r>
            <a:r>
              <a:rPr lang="en-US" altLang="nl-BE" sz="1800" dirty="0"/>
              <a:t>/FFA/ICCAT/IOTC/NEAFC/NAFO/MHLC/SEAFO</a:t>
            </a:r>
          </a:p>
          <a:p>
            <a:pPr lvl="3" eaLnBrk="1" hangingPunct="1"/>
            <a:r>
              <a:rPr lang="en-US" altLang="nl-BE" sz="1800" dirty="0"/>
              <a:t>Study dates back to 2001</a:t>
            </a:r>
          </a:p>
          <a:p>
            <a:pPr lvl="4" eaLnBrk="1" hangingPunct="1"/>
            <a:r>
              <a:rPr lang="en-US" altLang="nl-BE" sz="1800" dirty="0"/>
              <a:t>EU – EC</a:t>
            </a:r>
          </a:p>
          <a:p>
            <a:pPr lvl="4" eaLnBrk="1" hangingPunct="1"/>
            <a:r>
              <a:rPr lang="en-US" altLang="nl-BE" sz="1800" dirty="0"/>
              <a:t>RFMO?</a:t>
            </a:r>
          </a:p>
          <a:p>
            <a:pPr lvl="4" eaLnBrk="1" hangingPunct="1"/>
            <a:r>
              <a:rPr lang="en-US" altLang="nl-BE" sz="1800" dirty="0"/>
              <a:t>State?</a:t>
            </a:r>
          </a:p>
          <a:p>
            <a:pPr lvl="3" eaLnBrk="1" hangingPunct="1"/>
            <a:endParaRPr lang="en-US" altLang="nl-BE" sz="1800" dirty="0"/>
          </a:p>
        </p:txBody>
      </p:sp>
      <p:graphicFrame>
        <p:nvGraphicFramePr>
          <p:cNvPr id="258052" name="Object 4">
            <a:extLst>
              <a:ext uri="{FF2B5EF4-FFF2-40B4-BE49-F238E27FC236}">
                <a16:creationId xmlns:a16="http://schemas.microsoft.com/office/drawing/2014/main" id="{6F622B03-C9C2-4D0C-B103-4D4F3A54CA2D}"/>
              </a:ext>
            </a:extLst>
          </p:cNvPr>
          <p:cNvGraphicFramePr>
            <a:graphicFrameLocks noChangeAspect="1"/>
          </p:cNvGraphicFramePr>
          <p:nvPr>
            <p:ph sz="half" idx="2"/>
          </p:nvPr>
        </p:nvGraphicFramePr>
        <p:xfrm>
          <a:off x="5748338" y="1730375"/>
          <a:ext cx="3395662" cy="4679950"/>
        </p:xfrm>
        <a:graphic>
          <a:graphicData uri="http://schemas.openxmlformats.org/presentationml/2006/ole">
            <mc:AlternateContent xmlns:mc="http://schemas.openxmlformats.org/markup-compatibility/2006">
              <mc:Choice xmlns:v="urn:schemas-microsoft-com:vml" Requires="v">
                <p:oleObj spid="_x0000_s1033" name="Document" r:id="rId4" imgW="5258520" imgH="7245360" progId="Word.Document.8">
                  <p:embed/>
                </p:oleObj>
              </mc:Choice>
              <mc:Fallback>
                <p:oleObj name="Document" r:id="rId4" imgW="5258520" imgH="7245360" progId="Word.Document.8">
                  <p:embed/>
                  <p:pic>
                    <p:nvPicPr>
                      <p:cNvPr id="258052" name="Object 4">
                        <a:extLst>
                          <a:ext uri="{FF2B5EF4-FFF2-40B4-BE49-F238E27FC236}">
                            <a16:creationId xmlns:a16="http://schemas.microsoft.com/office/drawing/2014/main" id="{6F622B03-C9C2-4D0C-B103-4D4F3A54CA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8338" y="1730375"/>
                        <a:ext cx="3395662" cy="467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Rectangle 2">
            <a:extLst>
              <a:ext uri="{FF2B5EF4-FFF2-40B4-BE49-F238E27FC236}">
                <a16:creationId xmlns:a16="http://schemas.microsoft.com/office/drawing/2014/main" id="{6107607B-4EDC-4B6B-AF5A-B938183CC6FC}"/>
              </a:ext>
            </a:extLst>
          </p:cNvPr>
          <p:cNvSpPr>
            <a:spLocks noGrp="1" noChangeArrowheads="1"/>
          </p:cNvSpPr>
          <p:nvPr>
            <p:ph type="title"/>
          </p:nvPr>
        </p:nvSpPr>
        <p:spPr/>
        <p:txBody>
          <a:bodyPr/>
          <a:lstStyle/>
          <a:p>
            <a:pPr algn="ctr" eaLnBrk="1" hangingPunct="1"/>
            <a:r>
              <a:rPr lang="en-US" altLang="nl-BE" sz="3200" dirty="0"/>
              <a:t>1.1) The EU as a Regional Actor</a:t>
            </a:r>
          </a:p>
        </p:txBody>
      </p:sp>
      <p:sp>
        <p:nvSpPr>
          <p:cNvPr id="7" name="Date Placeholder 3">
            <a:extLst>
              <a:ext uri="{FF2B5EF4-FFF2-40B4-BE49-F238E27FC236}">
                <a16:creationId xmlns:a16="http://schemas.microsoft.com/office/drawing/2014/main" id="{1F7E9DBE-21E2-49E1-9670-F8EEAE117332}"/>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4</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58051">
                                            <p:txEl>
                                              <p:pRg st="1" end="1"/>
                                            </p:txEl>
                                          </p:spTgt>
                                        </p:tgtEl>
                                        <p:attrNameLst>
                                          <p:attrName>style.visibility</p:attrName>
                                        </p:attrNameLst>
                                      </p:cBhvr>
                                      <p:to>
                                        <p:strVal val="visible"/>
                                      </p:to>
                                    </p:set>
                                    <p:anim calcmode="lin" valueType="num">
                                      <p:cBhvr additive="base">
                                        <p:cTn id="7" dur="500" fill="hold"/>
                                        <p:tgtEl>
                                          <p:spTgt spid="25805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580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8" fill="hold" nodeType="clickEffect">
                                  <p:stCondLst>
                                    <p:cond delay="0"/>
                                  </p:stCondLst>
                                  <p:childTnLst>
                                    <p:set>
                                      <p:cBhvr>
                                        <p:cTn id="12" dur="1" fill="hold">
                                          <p:stCondLst>
                                            <p:cond delay="0"/>
                                          </p:stCondLst>
                                        </p:cTn>
                                        <p:tgtEl>
                                          <p:spTgt spid="258052"/>
                                        </p:tgtEl>
                                        <p:attrNameLst>
                                          <p:attrName>style.visibility</p:attrName>
                                        </p:attrNameLst>
                                      </p:cBhvr>
                                      <p:to>
                                        <p:strVal val="visible"/>
                                      </p:to>
                                    </p:set>
                                    <p:anim calcmode="lin" valueType="num">
                                      <p:cBhvr>
                                        <p:cTn id="13" dur="500" fill="hold"/>
                                        <p:tgtEl>
                                          <p:spTgt spid="258052"/>
                                        </p:tgtEl>
                                        <p:attrNameLst>
                                          <p:attrName>ppt_x</p:attrName>
                                        </p:attrNameLst>
                                      </p:cBhvr>
                                      <p:tavLst>
                                        <p:tav tm="0">
                                          <p:val>
                                            <p:strVal val="#ppt_x-#ppt_w/2"/>
                                          </p:val>
                                        </p:tav>
                                        <p:tav tm="100000">
                                          <p:val>
                                            <p:strVal val="#ppt_x"/>
                                          </p:val>
                                        </p:tav>
                                      </p:tavLst>
                                    </p:anim>
                                    <p:anim calcmode="lin" valueType="num">
                                      <p:cBhvr>
                                        <p:cTn id="14" dur="500" fill="hold"/>
                                        <p:tgtEl>
                                          <p:spTgt spid="258052"/>
                                        </p:tgtEl>
                                        <p:attrNameLst>
                                          <p:attrName>ppt_y</p:attrName>
                                        </p:attrNameLst>
                                      </p:cBhvr>
                                      <p:tavLst>
                                        <p:tav tm="0">
                                          <p:val>
                                            <p:strVal val="#ppt_y"/>
                                          </p:val>
                                        </p:tav>
                                        <p:tav tm="100000">
                                          <p:val>
                                            <p:strVal val="#ppt_y"/>
                                          </p:val>
                                        </p:tav>
                                      </p:tavLst>
                                    </p:anim>
                                    <p:anim calcmode="lin" valueType="num">
                                      <p:cBhvr>
                                        <p:cTn id="15" dur="500" fill="hold"/>
                                        <p:tgtEl>
                                          <p:spTgt spid="258052"/>
                                        </p:tgtEl>
                                        <p:attrNameLst>
                                          <p:attrName>ppt_w</p:attrName>
                                        </p:attrNameLst>
                                      </p:cBhvr>
                                      <p:tavLst>
                                        <p:tav tm="0">
                                          <p:val>
                                            <p:fltVal val="0"/>
                                          </p:val>
                                        </p:tav>
                                        <p:tav tm="100000">
                                          <p:val>
                                            <p:strVal val="#ppt_w"/>
                                          </p:val>
                                        </p:tav>
                                      </p:tavLst>
                                    </p:anim>
                                    <p:anim calcmode="lin" valueType="num">
                                      <p:cBhvr>
                                        <p:cTn id="16" dur="500" fill="hold"/>
                                        <p:tgtEl>
                                          <p:spTgt spid="258052"/>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2" fill="hold" nodeType="clickEffect">
                                  <p:stCondLst>
                                    <p:cond delay="0"/>
                                  </p:stCondLst>
                                  <p:childTnLst>
                                    <p:set>
                                      <p:cBhvr>
                                        <p:cTn id="20" dur="1" fill="hold">
                                          <p:stCondLst>
                                            <p:cond delay="0"/>
                                          </p:stCondLst>
                                        </p:cTn>
                                        <p:tgtEl>
                                          <p:spTgt spid="258051">
                                            <p:txEl>
                                              <p:pRg st="2" end="2"/>
                                            </p:txEl>
                                          </p:spTgt>
                                        </p:tgtEl>
                                        <p:attrNameLst>
                                          <p:attrName>style.visibility</p:attrName>
                                        </p:attrNameLst>
                                      </p:cBhvr>
                                      <p:to>
                                        <p:strVal val="visible"/>
                                      </p:to>
                                    </p:set>
                                    <p:anim calcmode="lin" valueType="num">
                                      <p:cBhvr additive="base">
                                        <p:cTn id="21" dur="500" fill="hold"/>
                                        <p:tgtEl>
                                          <p:spTgt spid="258051">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58051">
                                            <p:txEl>
                                              <p:pRg st="2" end="2"/>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58051">
                                            <p:txEl>
                                              <p:pRg st="3" end="3"/>
                                            </p:txEl>
                                          </p:spTgt>
                                        </p:tgtEl>
                                        <p:attrNameLst>
                                          <p:attrName>style.visibility</p:attrName>
                                        </p:attrNameLst>
                                      </p:cBhvr>
                                      <p:to>
                                        <p:strVal val="visible"/>
                                      </p:to>
                                    </p:set>
                                    <p:anim calcmode="lin" valueType="num">
                                      <p:cBhvr additive="base">
                                        <p:cTn id="25" dur="500" fill="hold"/>
                                        <p:tgtEl>
                                          <p:spTgt spid="258051">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58051">
                                            <p:txEl>
                                              <p:pRg st="3" end="3"/>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58051">
                                            <p:txEl>
                                              <p:pRg st="4" end="4"/>
                                            </p:txEl>
                                          </p:spTgt>
                                        </p:tgtEl>
                                        <p:attrNameLst>
                                          <p:attrName>style.visibility</p:attrName>
                                        </p:attrNameLst>
                                      </p:cBhvr>
                                      <p:to>
                                        <p:strVal val="visible"/>
                                      </p:to>
                                    </p:set>
                                    <p:anim calcmode="lin" valueType="num">
                                      <p:cBhvr additive="base">
                                        <p:cTn id="29" dur="500" fill="hold"/>
                                        <p:tgtEl>
                                          <p:spTgt spid="258051">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58051">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58051">
                                            <p:txEl>
                                              <p:pRg st="5" end="5"/>
                                            </p:txEl>
                                          </p:spTgt>
                                        </p:tgtEl>
                                        <p:attrNameLst>
                                          <p:attrName>style.visibility</p:attrName>
                                        </p:attrNameLst>
                                      </p:cBhvr>
                                      <p:to>
                                        <p:strVal val="visible"/>
                                      </p:to>
                                    </p:set>
                                    <p:anim calcmode="lin" valueType="num">
                                      <p:cBhvr additive="base">
                                        <p:cTn id="33" dur="500" fill="hold"/>
                                        <p:tgtEl>
                                          <p:spTgt spid="258051">
                                            <p:txEl>
                                              <p:pRg st="5" end="5"/>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5805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2" fill="hold" nodeType="clickEffect">
                                  <p:stCondLst>
                                    <p:cond delay="0"/>
                                  </p:stCondLst>
                                  <p:childTnLst>
                                    <p:set>
                                      <p:cBhvr>
                                        <p:cTn id="38" dur="1" fill="hold">
                                          <p:stCondLst>
                                            <p:cond delay="0"/>
                                          </p:stCondLst>
                                        </p:cTn>
                                        <p:tgtEl>
                                          <p:spTgt spid="258051">
                                            <p:txEl>
                                              <p:pRg st="6" end="6"/>
                                            </p:txEl>
                                          </p:spTgt>
                                        </p:tgtEl>
                                        <p:attrNameLst>
                                          <p:attrName>style.visibility</p:attrName>
                                        </p:attrNameLst>
                                      </p:cBhvr>
                                      <p:to>
                                        <p:strVal val="visible"/>
                                      </p:to>
                                    </p:set>
                                    <p:anim calcmode="lin" valueType="num">
                                      <p:cBhvr additive="base">
                                        <p:cTn id="39" dur="500" fill="hold"/>
                                        <p:tgtEl>
                                          <p:spTgt spid="258051">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258051">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258051">
                                            <p:txEl>
                                              <p:pRg st="7" end="7"/>
                                            </p:txEl>
                                          </p:spTgt>
                                        </p:tgtEl>
                                        <p:attrNameLst>
                                          <p:attrName>style.visibility</p:attrName>
                                        </p:attrNameLst>
                                      </p:cBhvr>
                                      <p:to>
                                        <p:strVal val="visible"/>
                                      </p:to>
                                    </p:set>
                                    <p:anim calcmode="lin" valueType="num">
                                      <p:cBhvr additive="base">
                                        <p:cTn id="43" dur="500" fill="hold"/>
                                        <p:tgtEl>
                                          <p:spTgt spid="258051">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58051">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258051">
                                            <p:txEl>
                                              <p:pRg st="8" end="8"/>
                                            </p:txEl>
                                          </p:spTgt>
                                        </p:tgtEl>
                                        <p:attrNameLst>
                                          <p:attrName>style.visibility</p:attrName>
                                        </p:attrNameLst>
                                      </p:cBhvr>
                                      <p:to>
                                        <p:strVal val="visible"/>
                                      </p:to>
                                    </p:set>
                                    <p:anim calcmode="lin" valueType="num">
                                      <p:cBhvr additive="base">
                                        <p:cTn id="47" dur="500" fill="hold"/>
                                        <p:tgtEl>
                                          <p:spTgt spid="258051">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58051">
                                            <p:txEl>
                                              <p:pRg st="8" end="8"/>
                                            </p:txEl>
                                          </p:spTgt>
                                        </p:tgtEl>
                                        <p:attrNameLst>
                                          <p:attrName>ppt_y</p:attrName>
                                        </p:attrNameLst>
                                      </p:cBhvr>
                                      <p:tavLst>
                                        <p:tav tm="0">
                                          <p:val>
                                            <p:strVal val="#ppt_y"/>
                                          </p:val>
                                        </p:tav>
                                        <p:tav tm="100000">
                                          <p:val>
                                            <p:strVal val="#ppt_y"/>
                                          </p:val>
                                        </p:tav>
                                      </p:tavLst>
                                    </p:anim>
                                  </p:childTnLst>
                                </p:cTn>
                              </p:par>
                              <p:par>
                                <p:cTn id="49" presetID="2" presetClass="entr" presetSubtype="2" fill="hold" nodeType="withEffect">
                                  <p:stCondLst>
                                    <p:cond delay="0"/>
                                  </p:stCondLst>
                                  <p:childTnLst>
                                    <p:set>
                                      <p:cBhvr>
                                        <p:cTn id="50" dur="1" fill="hold">
                                          <p:stCondLst>
                                            <p:cond delay="0"/>
                                          </p:stCondLst>
                                        </p:cTn>
                                        <p:tgtEl>
                                          <p:spTgt spid="258051">
                                            <p:txEl>
                                              <p:pRg st="9" end="9"/>
                                            </p:txEl>
                                          </p:spTgt>
                                        </p:tgtEl>
                                        <p:attrNameLst>
                                          <p:attrName>style.visibility</p:attrName>
                                        </p:attrNameLst>
                                      </p:cBhvr>
                                      <p:to>
                                        <p:strVal val="visible"/>
                                      </p:to>
                                    </p:set>
                                    <p:anim calcmode="lin" valueType="num">
                                      <p:cBhvr additive="base">
                                        <p:cTn id="51" dur="500" fill="hold"/>
                                        <p:tgtEl>
                                          <p:spTgt spid="258051">
                                            <p:txEl>
                                              <p:pRg st="9" end="9"/>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58051">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A062A4D-2394-4088-ABEC-951F4E6BBA43}"/>
              </a:ext>
            </a:extLst>
          </p:cNvPr>
          <p:cNvSpPr>
            <a:spLocks noGrp="1" noChangeArrowheads="1"/>
          </p:cNvSpPr>
          <p:nvPr>
            <p:ph type="title"/>
          </p:nvPr>
        </p:nvSpPr>
        <p:spPr/>
        <p:txBody>
          <a:bodyPr/>
          <a:lstStyle/>
          <a:p>
            <a:pPr algn="ctr" eaLnBrk="1" hangingPunct="1"/>
            <a:r>
              <a:rPr lang="en-US" altLang="nl-BE" sz="3200" dirty="0"/>
              <a:t>1.1) The EU as a Regional Actor</a:t>
            </a:r>
          </a:p>
        </p:txBody>
      </p:sp>
      <p:sp>
        <p:nvSpPr>
          <p:cNvPr id="263171" name="Rectangle 3">
            <a:extLst>
              <a:ext uri="{FF2B5EF4-FFF2-40B4-BE49-F238E27FC236}">
                <a16:creationId xmlns:a16="http://schemas.microsoft.com/office/drawing/2014/main" id="{C2D31630-704B-48FA-9224-E57B2D5945BA}"/>
              </a:ext>
            </a:extLst>
          </p:cNvPr>
          <p:cNvSpPr>
            <a:spLocks noGrp="1" noChangeArrowheads="1"/>
          </p:cNvSpPr>
          <p:nvPr>
            <p:ph type="body" sz="half" idx="1"/>
          </p:nvPr>
        </p:nvSpPr>
        <p:spPr>
          <a:xfrm>
            <a:off x="0" y="2073275"/>
            <a:ext cx="9144000" cy="4062053"/>
          </a:xfrm>
        </p:spPr>
        <p:txBody>
          <a:bodyPr/>
          <a:lstStyle/>
          <a:p>
            <a:pPr lvl="1" eaLnBrk="1" hangingPunct="1"/>
            <a:r>
              <a:rPr lang="en-US" altLang="nl-BE" sz="2400" dirty="0"/>
              <a:t>Solitary:</a:t>
            </a:r>
          </a:p>
          <a:p>
            <a:pPr lvl="2" eaLnBrk="1" hangingPunct="1"/>
            <a:r>
              <a:rPr lang="en-US" altLang="nl-BE" sz="2000" dirty="0"/>
              <a:t>Is so far only “international organization” under Art. 305 (1)(f), which is defined in Annex IX, Art. 1 as</a:t>
            </a:r>
          </a:p>
          <a:p>
            <a:pPr lvl="2" eaLnBrk="1" hangingPunct="1">
              <a:buFontTx/>
              <a:buNone/>
            </a:pPr>
            <a:r>
              <a:rPr lang="en-US" altLang="nl-BE" sz="2000" dirty="0"/>
              <a:t>	“For the purposes of article 305 and of this Annex, ‘international organization’ means an intergovernmental organization constituted by States to which its member States have transferred competence over matters governed by this Convention, including the competence to enter into treaties in respect of those matters”</a:t>
            </a:r>
          </a:p>
          <a:p>
            <a:pPr lvl="2" eaLnBrk="1" hangingPunct="1"/>
            <a:r>
              <a:rPr lang="en-US" altLang="nl-BE" sz="2000" dirty="0"/>
              <a:t>1982 Convention was forerunner in this respect</a:t>
            </a:r>
          </a:p>
          <a:p>
            <a:pPr lvl="3" eaLnBrk="1" hangingPunct="1"/>
            <a:r>
              <a:rPr lang="en-US" altLang="nl-BE" sz="1800" dirty="0"/>
              <a:t>Many states not ready initially </a:t>
            </a:r>
            <a:r>
              <a:rPr lang="en-US" altLang="nl-BE" sz="1600" dirty="0"/>
              <a:t>(ex. Baltic Sea)</a:t>
            </a:r>
          </a:p>
          <a:p>
            <a:pPr lvl="3" eaLnBrk="1" hangingPunct="1"/>
            <a:r>
              <a:rPr lang="en-US" altLang="nl-BE" sz="1800" dirty="0"/>
              <a:t>Many other conventions not that far-reaching </a:t>
            </a:r>
            <a:r>
              <a:rPr lang="en-US" altLang="nl-BE" sz="1600" dirty="0"/>
              <a:t>(ex. CITES, only about half of Member States are party to the amendment allowing the EU to become member)</a:t>
            </a:r>
          </a:p>
        </p:txBody>
      </p:sp>
      <p:pic>
        <p:nvPicPr>
          <p:cNvPr id="263172" name="Picture 4" descr="European Flag">
            <a:extLst>
              <a:ext uri="{FF2B5EF4-FFF2-40B4-BE49-F238E27FC236}">
                <a16:creationId xmlns:a16="http://schemas.microsoft.com/office/drawing/2014/main" id="{6B12712D-5B4F-4171-935B-25259FA99A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9690" y="912814"/>
            <a:ext cx="1746250" cy="1160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ate Placeholder 3">
            <a:extLst>
              <a:ext uri="{FF2B5EF4-FFF2-40B4-BE49-F238E27FC236}">
                <a16:creationId xmlns:a16="http://schemas.microsoft.com/office/drawing/2014/main" id="{C4C731EF-20CD-4951-9281-EB697F1E10AD}"/>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5</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63172"/>
                                        </p:tgtEl>
                                        <p:attrNameLst>
                                          <p:attrName>style.visibility</p:attrName>
                                        </p:attrNameLst>
                                      </p:cBhvr>
                                      <p:to>
                                        <p:strVal val="visible"/>
                                      </p:to>
                                    </p:set>
                                    <p:anim calcmode="lin" valueType="num">
                                      <p:cBhvr>
                                        <p:cTn id="7" dur="1000" fill="hold"/>
                                        <p:tgtEl>
                                          <p:spTgt spid="263172"/>
                                        </p:tgtEl>
                                        <p:attrNameLst>
                                          <p:attrName>ppt_w</p:attrName>
                                        </p:attrNameLst>
                                      </p:cBhvr>
                                      <p:tavLst>
                                        <p:tav tm="0">
                                          <p:val>
                                            <p:fltVal val="0"/>
                                          </p:val>
                                        </p:tav>
                                        <p:tav tm="100000">
                                          <p:val>
                                            <p:strVal val="#ppt_w"/>
                                          </p:val>
                                        </p:tav>
                                      </p:tavLst>
                                    </p:anim>
                                    <p:anim calcmode="lin" valueType="num">
                                      <p:cBhvr>
                                        <p:cTn id="8" dur="1000" fill="hold"/>
                                        <p:tgtEl>
                                          <p:spTgt spid="263172"/>
                                        </p:tgtEl>
                                        <p:attrNameLst>
                                          <p:attrName>ppt_h</p:attrName>
                                        </p:attrNameLst>
                                      </p:cBhvr>
                                      <p:tavLst>
                                        <p:tav tm="0">
                                          <p:val>
                                            <p:fltVal val="0"/>
                                          </p:val>
                                        </p:tav>
                                        <p:tav tm="100000">
                                          <p:val>
                                            <p:strVal val="#ppt_h"/>
                                          </p:val>
                                        </p:tav>
                                      </p:tavLst>
                                    </p:anim>
                                    <p:anim calcmode="lin" valueType="num">
                                      <p:cBhvr>
                                        <p:cTn id="9" dur="1000" fill="hold"/>
                                        <p:tgtEl>
                                          <p:spTgt spid="26317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317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nodeType="clickEffect">
                                  <p:stCondLst>
                                    <p:cond delay="0"/>
                                  </p:stCondLst>
                                  <p:childTnLst>
                                    <p:set>
                                      <p:cBhvr>
                                        <p:cTn id="14" dur="1" fill="hold">
                                          <p:stCondLst>
                                            <p:cond delay="0"/>
                                          </p:stCondLst>
                                        </p:cTn>
                                        <p:tgtEl>
                                          <p:spTgt spid="263171">
                                            <p:txEl>
                                              <p:pRg st="1" end="1"/>
                                            </p:txEl>
                                          </p:spTgt>
                                        </p:tgtEl>
                                        <p:attrNameLst>
                                          <p:attrName>style.visibility</p:attrName>
                                        </p:attrNameLst>
                                      </p:cBhvr>
                                      <p:to>
                                        <p:strVal val="visible"/>
                                      </p:to>
                                    </p:set>
                                    <p:anim calcmode="lin" valueType="num">
                                      <p:cBhvr additive="base">
                                        <p:cTn id="15" dur="500" fill="hold"/>
                                        <p:tgtEl>
                                          <p:spTgt spid="263171">
                                            <p:txEl>
                                              <p:pRg st="1" end="1"/>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263171">
                                            <p:txEl>
                                              <p:pRg st="1" end="1"/>
                                            </p:txEl>
                                          </p:spTgt>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63171">
                                            <p:txEl>
                                              <p:pRg st="2" end="2"/>
                                            </p:txEl>
                                          </p:spTgt>
                                        </p:tgtEl>
                                        <p:attrNameLst>
                                          <p:attrName>style.visibility</p:attrName>
                                        </p:attrNameLst>
                                      </p:cBhvr>
                                      <p:to>
                                        <p:strVal val="visible"/>
                                      </p:to>
                                    </p:set>
                                    <p:anim calcmode="lin" valueType="num">
                                      <p:cBhvr additive="base">
                                        <p:cTn id="19" dur="500" fill="hold"/>
                                        <p:tgtEl>
                                          <p:spTgt spid="263171">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3171">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0"/>
                                  </p:stCondLst>
                                  <p:childTnLst>
                                    <p:set>
                                      <p:cBhvr>
                                        <p:cTn id="22" dur="1" fill="hold">
                                          <p:stCondLst>
                                            <p:cond delay="0"/>
                                          </p:stCondLst>
                                        </p:cTn>
                                        <p:tgtEl>
                                          <p:spTgt spid="263171">
                                            <p:txEl>
                                              <p:pRg st="3" end="3"/>
                                            </p:txEl>
                                          </p:spTgt>
                                        </p:tgtEl>
                                        <p:attrNameLst>
                                          <p:attrName>style.visibility</p:attrName>
                                        </p:attrNameLst>
                                      </p:cBhvr>
                                      <p:to>
                                        <p:strVal val="visible"/>
                                      </p:to>
                                    </p:set>
                                    <p:anim calcmode="lin" valueType="num">
                                      <p:cBhvr additive="base">
                                        <p:cTn id="23" dur="500" fill="hold"/>
                                        <p:tgtEl>
                                          <p:spTgt spid="263171">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63171">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263171">
                                            <p:txEl>
                                              <p:pRg st="4" end="4"/>
                                            </p:txEl>
                                          </p:spTgt>
                                        </p:tgtEl>
                                        <p:attrNameLst>
                                          <p:attrName>style.visibility</p:attrName>
                                        </p:attrNameLst>
                                      </p:cBhvr>
                                      <p:to>
                                        <p:strVal val="visible"/>
                                      </p:to>
                                    </p:set>
                                    <p:anim calcmode="lin" valueType="num">
                                      <p:cBhvr additive="base">
                                        <p:cTn id="27" dur="500" fill="hold"/>
                                        <p:tgtEl>
                                          <p:spTgt spid="263171">
                                            <p:txEl>
                                              <p:pRg st="4" end="4"/>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63171">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263171">
                                            <p:txEl>
                                              <p:pRg st="5" end="5"/>
                                            </p:txEl>
                                          </p:spTgt>
                                        </p:tgtEl>
                                        <p:attrNameLst>
                                          <p:attrName>style.visibility</p:attrName>
                                        </p:attrNameLst>
                                      </p:cBhvr>
                                      <p:to>
                                        <p:strVal val="visible"/>
                                      </p:to>
                                    </p:set>
                                    <p:anim calcmode="lin" valueType="num">
                                      <p:cBhvr additive="base">
                                        <p:cTn id="31" dur="500" fill="hold"/>
                                        <p:tgtEl>
                                          <p:spTgt spid="263171">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6317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AC25C14-FDBD-462C-8024-FBD2CA36D75B}"/>
              </a:ext>
            </a:extLst>
          </p:cNvPr>
          <p:cNvSpPr>
            <a:spLocks noGrp="1" noChangeArrowheads="1"/>
          </p:cNvSpPr>
          <p:nvPr>
            <p:ph type="title"/>
          </p:nvPr>
        </p:nvSpPr>
        <p:spPr/>
        <p:txBody>
          <a:bodyPr/>
          <a:lstStyle/>
          <a:p>
            <a:pPr algn="ctr" eaLnBrk="1" hangingPunct="1"/>
            <a:r>
              <a:rPr lang="en-US" altLang="nl-BE" sz="3200" dirty="0"/>
              <a:t>1.1) The EU as a Regional Actor</a:t>
            </a:r>
            <a:endParaRPr lang="en-GB" altLang="nl-BE" sz="3200" dirty="0"/>
          </a:p>
        </p:txBody>
      </p:sp>
      <p:sp>
        <p:nvSpPr>
          <p:cNvPr id="10243" name="Rectangle 3">
            <a:extLst>
              <a:ext uri="{FF2B5EF4-FFF2-40B4-BE49-F238E27FC236}">
                <a16:creationId xmlns:a16="http://schemas.microsoft.com/office/drawing/2014/main" id="{F9364008-2641-4C0C-BC1C-376658F20B5F}"/>
              </a:ext>
            </a:extLst>
          </p:cNvPr>
          <p:cNvSpPr>
            <a:spLocks noGrp="1" noChangeArrowheads="1"/>
          </p:cNvSpPr>
          <p:nvPr>
            <p:ph type="body" idx="1"/>
          </p:nvPr>
        </p:nvSpPr>
        <p:spPr/>
        <p:txBody>
          <a:bodyPr/>
          <a:lstStyle/>
          <a:p>
            <a:pPr lvl="1" eaLnBrk="1" hangingPunct="1"/>
            <a:r>
              <a:rPr lang="en-US" altLang="nl-BE" sz="2400" dirty="0"/>
              <a:t>Chameleon like:</a:t>
            </a:r>
          </a:p>
          <a:p>
            <a:pPr lvl="2" eaLnBrk="1" hangingPunct="1"/>
            <a:r>
              <a:rPr lang="en-US" altLang="nl-BE" sz="2000" dirty="0">
                <a:cs typeface="Arial" panose="020B0604020202020204" pitchFamily="34" charset="0"/>
              </a:rPr>
              <a:t>≠ Regional actor, based on WYSIWYG</a:t>
            </a:r>
          </a:p>
          <a:p>
            <a:pPr lvl="2" eaLnBrk="1" hangingPunct="1"/>
            <a:r>
              <a:rPr lang="en-US" altLang="nl-BE" sz="2000" dirty="0">
                <a:cs typeface="Arial" panose="020B0604020202020204" pitchFamily="34" charset="0"/>
              </a:rPr>
              <a:t>= evolving international organization </a:t>
            </a:r>
            <a:r>
              <a:rPr lang="en-US" altLang="nl-BE" sz="2000" i="1" dirty="0">
                <a:cs typeface="Arial" panose="020B0604020202020204" pitchFamily="34" charset="0"/>
              </a:rPr>
              <a:t>sui generis</a:t>
            </a:r>
          </a:p>
          <a:p>
            <a:pPr lvl="2" eaLnBrk="1" hangingPunct="1"/>
            <a:r>
              <a:rPr lang="nl-BE" altLang="nl-BE" sz="2000" dirty="0">
                <a:cs typeface="Arial" panose="020B0604020202020204" pitchFamily="34" charset="0"/>
              </a:rPr>
              <a:t>WYSIWYG should rather read </a:t>
            </a:r>
            <a:r>
              <a:rPr lang="nl-BE" altLang="nl-BE" sz="2000" dirty="0">
                <a:solidFill>
                  <a:srgbClr val="FF0000"/>
                </a:solidFill>
                <a:cs typeface="Arial" panose="020B0604020202020204" pitchFamily="34" charset="0"/>
              </a:rPr>
              <a:t>WYSIWYW</a:t>
            </a:r>
            <a:endParaRPr lang="en-US" altLang="nl-BE" sz="2000" dirty="0">
              <a:solidFill>
                <a:srgbClr val="FF0000"/>
              </a:solidFill>
              <a:cs typeface="Arial" panose="020B0604020202020204" pitchFamily="34" charset="0"/>
            </a:endParaRPr>
          </a:p>
          <a:p>
            <a:pPr lvl="3" eaLnBrk="1" hangingPunct="1">
              <a:buFontTx/>
              <a:buNone/>
            </a:pPr>
            <a:endParaRPr lang="en-US" altLang="nl-BE" sz="1600" dirty="0">
              <a:cs typeface="Arial" panose="020B0604020202020204" pitchFamily="34" charset="0"/>
            </a:endParaRPr>
          </a:p>
        </p:txBody>
      </p:sp>
      <p:sp>
        <p:nvSpPr>
          <p:cNvPr id="6" name="Right Arrow 5">
            <a:extLst>
              <a:ext uri="{FF2B5EF4-FFF2-40B4-BE49-F238E27FC236}">
                <a16:creationId xmlns:a16="http://schemas.microsoft.com/office/drawing/2014/main" id="{E42A74A2-7712-44F1-8E35-13B307B23453}"/>
              </a:ext>
            </a:extLst>
          </p:cNvPr>
          <p:cNvSpPr/>
          <p:nvPr/>
        </p:nvSpPr>
        <p:spPr bwMode="auto">
          <a:xfrm>
            <a:off x="603250" y="2781300"/>
            <a:ext cx="546100" cy="423863"/>
          </a:xfrm>
          <a:prstGeom prst="rightArrow">
            <a:avLst/>
          </a:prstGeom>
          <a:solidFill>
            <a:srgbClr val="FF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en-US">
              <a:solidFill>
                <a:schemeClr val="tx1"/>
              </a:solidFill>
            </a:endParaRPr>
          </a:p>
        </p:txBody>
      </p:sp>
      <p:sp>
        <p:nvSpPr>
          <p:cNvPr id="7" name="Date Placeholder 3">
            <a:extLst>
              <a:ext uri="{FF2B5EF4-FFF2-40B4-BE49-F238E27FC236}">
                <a16:creationId xmlns:a16="http://schemas.microsoft.com/office/drawing/2014/main" id="{2BB6A0D5-9CA6-4AA0-A48F-98668E873FDA}"/>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6</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 calcmode="lin" valueType="num">
                                      <p:cBhvr additive="base">
                                        <p:cTn id="7" dur="500" fill="hold"/>
                                        <p:tgtEl>
                                          <p:spTgt spid="1024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024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anim calcmode="lin" valueType="num">
                                      <p:cBhvr additive="base">
                                        <p:cTn id="13" dur="500" fill="hold"/>
                                        <p:tgtEl>
                                          <p:spTgt spid="1024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024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 calcmode="lin" valueType="num">
                                      <p:cBhvr additive="base">
                                        <p:cTn id="19" dur="500" fill="hold"/>
                                        <p:tgtEl>
                                          <p:spTgt spid="10243">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243">
                                            <p:txEl>
                                              <p:pRg st="3" end="3"/>
                                            </p:txEl>
                                          </p:spTgt>
                                        </p:tgtEl>
                                        <p:attrNameLst>
                                          <p:attrName>ppt_y</p:attrName>
                                        </p:attrNameLst>
                                      </p:cBhvr>
                                      <p:tavLst>
                                        <p:tav tm="0">
                                          <p:val>
                                            <p:strVal val="#ppt_y"/>
                                          </p:val>
                                        </p:tav>
                                        <p:tav tm="100000">
                                          <p:val>
                                            <p:strVal val="#ppt_y"/>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3891" name="Rectangle 3">
            <a:extLst>
              <a:ext uri="{FF2B5EF4-FFF2-40B4-BE49-F238E27FC236}">
                <a16:creationId xmlns:a16="http://schemas.microsoft.com/office/drawing/2014/main" id="{D248012F-04AC-4860-8B14-F0D6DEA40AD9}"/>
              </a:ext>
            </a:extLst>
          </p:cNvPr>
          <p:cNvSpPr>
            <a:spLocks noGrp="1" noChangeArrowheads="1"/>
          </p:cNvSpPr>
          <p:nvPr>
            <p:ph type="body" idx="1"/>
          </p:nvPr>
        </p:nvSpPr>
        <p:spPr>
          <a:xfrm>
            <a:off x="685800" y="1651000"/>
            <a:ext cx="8458200" cy="4584700"/>
          </a:xfrm>
        </p:spPr>
        <p:txBody>
          <a:bodyPr/>
          <a:lstStyle/>
          <a:p>
            <a:pPr lvl="1" eaLnBrk="1" hangingPunct="1"/>
            <a:r>
              <a:rPr lang="en-GB" altLang="nl-BE" dirty="0"/>
              <a:t>Articles 32-38 of the 1958 Rome Treaty </a:t>
            </a:r>
          </a:p>
          <a:p>
            <a:pPr lvl="2" eaLnBrk="1" hangingPunct="1"/>
            <a:r>
              <a:rPr lang="en-GB" altLang="nl-BE" dirty="0"/>
              <a:t> Common market rules apply to fishery products</a:t>
            </a:r>
          </a:p>
          <a:p>
            <a:pPr lvl="1" eaLnBrk="1" hangingPunct="1"/>
            <a:r>
              <a:rPr lang="en-GB" altLang="nl-BE" dirty="0"/>
              <a:t>On the EU agenda since 1964</a:t>
            </a:r>
          </a:p>
          <a:p>
            <a:pPr lvl="1" eaLnBrk="1" hangingPunct="1"/>
            <a:r>
              <a:rPr lang="en-GB" altLang="nl-BE" dirty="0"/>
              <a:t>Article 37 EC Treaty is now formal legal basis of the CFP</a:t>
            </a:r>
          </a:p>
          <a:p>
            <a:pPr lvl="2" eaLnBrk="1" hangingPunct="1"/>
            <a:r>
              <a:rPr lang="en-GB" altLang="nl-BE" dirty="0"/>
              <a:t>Main focus is on agricultural policy</a:t>
            </a:r>
          </a:p>
          <a:p>
            <a:pPr lvl="2" eaLnBrk="1" hangingPunct="1"/>
            <a:r>
              <a:rPr lang="en-GB" altLang="nl-BE" dirty="0"/>
              <a:t>Gives the European Council broad discretionary power</a:t>
            </a:r>
          </a:p>
          <a:p>
            <a:pPr lvl="2" eaLnBrk="1" hangingPunct="1"/>
            <a:r>
              <a:rPr lang="en-GB" altLang="nl-BE" dirty="0"/>
              <a:t>Limited means to oppose decisions, e.g. Court of Justice</a:t>
            </a:r>
          </a:p>
          <a:p>
            <a:pPr lvl="2" eaLnBrk="1" hangingPunct="1"/>
            <a:endParaRPr lang="en-US" altLang="nl-BE" dirty="0"/>
          </a:p>
        </p:txBody>
      </p:sp>
      <p:pic>
        <p:nvPicPr>
          <p:cNvPr id="2" name="Afbeelding 1">
            <a:extLst>
              <a:ext uri="{FF2B5EF4-FFF2-40B4-BE49-F238E27FC236}">
                <a16:creationId xmlns:a16="http://schemas.microsoft.com/office/drawing/2014/main" id="{8748E1A3-B950-44D2-94EB-FCFA79A3434B}"/>
              </a:ext>
            </a:extLst>
          </p:cNvPr>
          <p:cNvPicPr>
            <a:picLocks noChangeAspect="1"/>
          </p:cNvPicPr>
          <p:nvPr/>
        </p:nvPicPr>
        <p:blipFill>
          <a:blip r:embed="rId3"/>
          <a:stretch>
            <a:fillRect/>
          </a:stretch>
        </p:blipFill>
        <p:spPr>
          <a:xfrm>
            <a:off x="2857105" y="0"/>
            <a:ext cx="6267231" cy="1609483"/>
          </a:xfrm>
          <a:prstGeom prst="rect">
            <a:avLst/>
          </a:prstGeom>
        </p:spPr>
      </p:pic>
      <p:sp>
        <p:nvSpPr>
          <p:cNvPr id="7" name="Date Placeholder 3">
            <a:extLst>
              <a:ext uri="{FF2B5EF4-FFF2-40B4-BE49-F238E27FC236}">
                <a16:creationId xmlns:a16="http://schemas.microsoft.com/office/drawing/2014/main" id="{0B0D1E76-3C2F-4250-A0A2-D19E361D5335}"/>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7</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93891">
                                            <p:txEl>
                                              <p:pRg st="1" end="1"/>
                                            </p:txEl>
                                          </p:spTgt>
                                        </p:tgtEl>
                                        <p:attrNameLst>
                                          <p:attrName>style.visibility</p:attrName>
                                        </p:attrNameLst>
                                      </p:cBhvr>
                                      <p:to>
                                        <p:strVal val="visible"/>
                                      </p:to>
                                    </p:set>
                                    <p:anim calcmode="lin" valueType="num">
                                      <p:cBhvr additive="base">
                                        <p:cTn id="7" dur="500" fill="hold"/>
                                        <p:tgtEl>
                                          <p:spTgt spid="293891">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938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93891">
                                            <p:txEl>
                                              <p:pRg st="2" end="2"/>
                                            </p:txEl>
                                          </p:spTgt>
                                        </p:tgtEl>
                                        <p:attrNameLst>
                                          <p:attrName>style.visibility</p:attrName>
                                        </p:attrNameLst>
                                      </p:cBhvr>
                                      <p:to>
                                        <p:strVal val="visible"/>
                                      </p:to>
                                    </p:set>
                                    <p:anim calcmode="lin" valueType="num">
                                      <p:cBhvr additive="base">
                                        <p:cTn id="13" dur="500" fill="hold"/>
                                        <p:tgtEl>
                                          <p:spTgt spid="293891">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938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93891">
                                            <p:txEl>
                                              <p:pRg st="3" end="3"/>
                                            </p:txEl>
                                          </p:spTgt>
                                        </p:tgtEl>
                                        <p:attrNameLst>
                                          <p:attrName>style.visibility</p:attrName>
                                        </p:attrNameLst>
                                      </p:cBhvr>
                                      <p:to>
                                        <p:strVal val="visible"/>
                                      </p:to>
                                    </p:set>
                                    <p:anim calcmode="lin" valueType="num">
                                      <p:cBhvr additive="base">
                                        <p:cTn id="19" dur="500" fill="hold"/>
                                        <p:tgtEl>
                                          <p:spTgt spid="29389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938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93891">
                                            <p:txEl>
                                              <p:pRg st="4" end="4"/>
                                            </p:txEl>
                                          </p:spTgt>
                                        </p:tgtEl>
                                        <p:attrNameLst>
                                          <p:attrName>style.visibility</p:attrName>
                                        </p:attrNameLst>
                                      </p:cBhvr>
                                      <p:to>
                                        <p:strVal val="visible"/>
                                      </p:to>
                                    </p:set>
                                    <p:anim calcmode="lin" valueType="num">
                                      <p:cBhvr additive="base">
                                        <p:cTn id="25" dur="500" fill="hold"/>
                                        <p:tgtEl>
                                          <p:spTgt spid="29389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9389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293891">
                                            <p:txEl>
                                              <p:pRg st="5" end="5"/>
                                            </p:txEl>
                                          </p:spTgt>
                                        </p:tgtEl>
                                        <p:attrNameLst>
                                          <p:attrName>style.visibility</p:attrName>
                                        </p:attrNameLst>
                                      </p:cBhvr>
                                      <p:to>
                                        <p:strVal val="visible"/>
                                      </p:to>
                                    </p:set>
                                    <p:anim calcmode="lin" valueType="num">
                                      <p:cBhvr additive="base">
                                        <p:cTn id="29" dur="500" fill="hold"/>
                                        <p:tgtEl>
                                          <p:spTgt spid="29389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93891">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93891">
                                            <p:txEl>
                                              <p:pRg st="6" end="6"/>
                                            </p:txEl>
                                          </p:spTgt>
                                        </p:tgtEl>
                                        <p:attrNameLst>
                                          <p:attrName>style.visibility</p:attrName>
                                        </p:attrNameLst>
                                      </p:cBhvr>
                                      <p:to>
                                        <p:strVal val="visible"/>
                                      </p:to>
                                    </p:set>
                                    <p:anim calcmode="lin" valueType="num">
                                      <p:cBhvr additive="base">
                                        <p:cTn id="33" dur="500" fill="hold"/>
                                        <p:tgtEl>
                                          <p:spTgt spid="293891">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93891">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a:extLst>
              <a:ext uri="{FF2B5EF4-FFF2-40B4-BE49-F238E27FC236}">
                <a16:creationId xmlns:a16="http://schemas.microsoft.com/office/drawing/2014/main" id="{F0A4AC4C-F838-4335-88EA-0613F01283BD}"/>
              </a:ext>
            </a:extLst>
          </p:cNvPr>
          <p:cNvSpPr>
            <a:spLocks noGrp="1" noChangeArrowheads="1"/>
          </p:cNvSpPr>
          <p:nvPr>
            <p:ph type="body" idx="1"/>
          </p:nvPr>
        </p:nvSpPr>
        <p:spPr/>
        <p:txBody>
          <a:bodyPr/>
          <a:lstStyle/>
          <a:p>
            <a:pPr eaLnBrk="1" hangingPunct="1"/>
            <a:endParaRPr lang="en-GB" altLang="nl-BE"/>
          </a:p>
        </p:txBody>
      </p:sp>
      <p:sp>
        <p:nvSpPr>
          <p:cNvPr id="292868" name="AutoShape 4">
            <a:extLst>
              <a:ext uri="{FF2B5EF4-FFF2-40B4-BE49-F238E27FC236}">
                <a16:creationId xmlns:a16="http://schemas.microsoft.com/office/drawing/2014/main" id="{8A223B34-EA9F-4977-B1BF-74156A98E3DE}"/>
              </a:ext>
            </a:extLst>
          </p:cNvPr>
          <p:cNvSpPr>
            <a:spLocks noChangeArrowheads="1"/>
          </p:cNvSpPr>
          <p:nvPr/>
        </p:nvSpPr>
        <p:spPr bwMode="auto">
          <a:xfrm>
            <a:off x="457200" y="1752600"/>
            <a:ext cx="2667000" cy="1600200"/>
          </a:xfrm>
          <a:prstGeom prst="flowChartDocument">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a:r>
              <a:rPr lang="nl-NL" altLang="nl-BE" sz="2400">
                <a:solidFill>
                  <a:schemeClr val="tx1"/>
                </a:solidFill>
                <a:latin typeface="Times New Roman" panose="02020603050405020304" pitchFamily="18" charset="0"/>
              </a:rPr>
              <a:t>1957 Treaty of Rome</a:t>
            </a:r>
          </a:p>
        </p:txBody>
      </p:sp>
      <p:sp>
        <p:nvSpPr>
          <p:cNvPr id="292869" name="AutoShape 5">
            <a:extLst>
              <a:ext uri="{FF2B5EF4-FFF2-40B4-BE49-F238E27FC236}">
                <a16:creationId xmlns:a16="http://schemas.microsoft.com/office/drawing/2014/main" id="{4651A87D-9B57-47CF-9550-749FADD0F400}"/>
              </a:ext>
            </a:extLst>
          </p:cNvPr>
          <p:cNvSpPr>
            <a:spLocks noChangeArrowheads="1"/>
          </p:cNvSpPr>
          <p:nvPr/>
        </p:nvSpPr>
        <p:spPr bwMode="auto">
          <a:xfrm>
            <a:off x="3733800" y="3352800"/>
            <a:ext cx="5410200" cy="1905000"/>
          </a:xfrm>
          <a:prstGeom prst="flowChartMultidocument">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a:r>
              <a:rPr lang="nl-NL" altLang="nl-BE" sz="2400">
                <a:solidFill>
                  <a:schemeClr val="tx1"/>
                </a:solidFill>
                <a:latin typeface="Times New Roman" panose="02020603050405020304" pitchFamily="18" charset="0"/>
              </a:rPr>
              <a:t>Secondary rules</a:t>
            </a:r>
          </a:p>
        </p:txBody>
      </p:sp>
      <p:sp>
        <p:nvSpPr>
          <p:cNvPr id="292870" name="AutoShape 6">
            <a:extLst>
              <a:ext uri="{FF2B5EF4-FFF2-40B4-BE49-F238E27FC236}">
                <a16:creationId xmlns:a16="http://schemas.microsoft.com/office/drawing/2014/main" id="{81F8F386-7F46-4BC1-935B-C2B89785D07F}"/>
              </a:ext>
            </a:extLst>
          </p:cNvPr>
          <p:cNvSpPr>
            <a:spLocks noChangeArrowheads="1"/>
          </p:cNvSpPr>
          <p:nvPr/>
        </p:nvSpPr>
        <p:spPr bwMode="auto">
          <a:xfrm>
            <a:off x="304800" y="4038600"/>
            <a:ext cx="2971800" cy="1295400"/>
          </a:xfrm>
          <a:prstGeom prst="flowChartDecision">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a:r>
              <a:rPr lang="nl-NL" altLang="nl-BE" sz="2400">
                <a:solidFill>
                  <a:schemeClr val="tx1"/>
                </a:solidFill>
                <a:latin typeface="Times New Roman" panose="02020603050405020304" pitchFamily="18" charset="0"/>
              </a:rPr>
              <a:t>Procedure</a:t>
            </a:r>
          </a:p>
        </p:txBody>
      </p:sp>
      <p:sp>
        <p:nvSpPr>
          <p:cNvPr id="292871" name="AutoShape 7">
            <a:extLst>
              <a:ext uri="{FF2B5EF4-FFF2-40B4-BE49-F238E27FC236}">
                <a16:creationId xmlns:a16="http://schemas.microsoft.com/office/drawing/2014/main" id="{F8FF7FDD-E5F3-415A-8030-BAD560C99117}"/>
              </a:ext>
            </a:extLst>
          </p:cNvPr>
          <p:cNvSpPr>
            <a:spLocks noChangeArrowheads="1"/>
          </p:cNvSpPr>
          <p:nvPr/>
        </p:nvSpPr>
        <p:spPr bwMode="auto">
          <a:xfrm>
            <a:off x="1600200" y="3352800"/>
            <a:ext cx="381000" cy="609600"/>
          </a:xfrm>
          <a:prstGeom prst="downArrow">
            <a:avLst>
              <a:gd name="adj1" fmla="val 50000"/>
              <a:gd name="adj2" fmla="val 40000"/>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endParaRPr lang="en-US" altLang="nl-BE"/>
          </a:p>
        </p:txBody>
      </p:sp>
      <p:sp>
        <p:nvSpPr>
          <p:cNvPr id="292872" name="AutoShape 8">
            <a:extLst>
              <a:ext uri="{FF2B5EF4-FFF2-40B4-BE49-F238E27FC236}">
                <a16:creationId xmlns:a16="http://schemas.microsoft.com/office/drawing/2014/main" id="{3881A7F5-DF46-40F2-AECB-8A86AA23F454}"/>
              </a:ext>
            </a:extLst>
          </p:cNvPr>
          <p:cNvSpPr>
            <a:spLocks noChangeArrowheads="1"/>
          </p:cNvSpPr>
          <p:nvPr/>
        </p:nvSpPr>
        <p:spPr bwMode="auto">
          <a:xfrm>
            <a:off x="1600200" y="5562600"/>
            <a:ext cx="5257800" cy="533400"/>
          </a:xfrm>
          <a:prstGeom prst="curvedUpArrow">
            <a:avLst>
              <a:gd name="adj1" fmla="val 197143"/>
              <a:gd name="adj2" fmla="val 394286"/>
              <a:gd name="adj3" fmla="val 33333"/>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eaLnBrk="1" hangingPunct="1"/>
            <a:endParaRPr lang="en-US" altLang="nl-BE"/>
          </a:p>
        </p:txBody>
      </p:sp>
      <p:sp>
        <p:nvSpPr>
          <p:cNvPr id="12296" name="Rectangle 9">
            <a:extLst>
              <a:ext uri="{FF2B5EF4-FFF2-40B4-BE49-F238E27FC236}">
                <a16:creationId xmlns:a16="http://schemas.microsoft.com/office/drawing/2014/main" id="{FD89AFE6-662F-4682-A51D-6D032C674E71}"/>
              </a:ext>
            </a:extLst>
          </p:cNvPr>
          <p:cNvSpPr>
            <a:spLocks noChangeArrowheads="1"/>
          </p:cNvSpPr>
          <p:nvPr/>
        </p:nvSpPr>
        <p:spPr bwMode="auto">
          <a:xfrm>
            <a:off x="3009900" y="1704975"/>
            <a:ext cx="57404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lvl="1" eaLnBrk="1" hangingPunct="1">
              <a:spcBef>
                <a:spcPct val="20000"/>
              </a:spcBef>
            </a:pPr>
            <a:endParaRPr lang="en-US" altLang="nl-BE" sz="2400" i="1">
              <a:solidFill>
                <a:srgbClr val="5F604A"/>
              </a:solidFill>
              <a:cs typeface="Arial" panose="020B0604020202020204" pitchFamily="34" charset="0"/>
            </a:endParaRPr>
          </a:p>
        </p:txBody>
      </p:sp>
      <p:sp>
        <p:nvSpPr>
          <p:cNvPr id="292875" name="AutoShape 11">
            <a:extLst>
              <a:ext uri="{FF2B5EF4-FFF2-40B4-BE49-F238E27FC236}">
                <a16:creationId xmlns:a16="http://schemas.microsoft.com/office/drawing/2014/main" id="{5C7DC810-0F44-4142-B35B-49BAA7CBAC9F}"/>
              </a:ext>
            </a:extLst>
          </p:cNvPr>
          <p:cNvSpPr>
            <a:spLocks noChangeArrowheads="1"/>
          </p:cNvSpPr>
          <p:nvPr/>
        </p:nvSpPr>
        <p:spPr bwMode="auto">
          <a:xfrm>
            <a:off x="469900" y="1765300"/>
            <a:ext cx="2667000" cy="1600200"/>
          </a:xfrm>
          <a:prstGeom prst="flowChartDocument">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a:r>
              <a:rPr lang="nl-NL" altLang="nl-BE" sz="2400">
                <a:solidFill>
                  <a:schemeClr val="tx1"/>
                </a:solidFill>
                <a:latin typeface="Times New Roman" panose="02020603050405020304" pitchFamily="18" charset="0"/>
              </a:rPr>
              <a:t>1957 Treaty of Rome</a:t>
            </a:r>
          </a:p>
          <a:p>
            <a:pPr algn="ctr"/>
            <a:r>
              <a:rPr lang="nl-NL" altLang="nl-BE" sz="2400">
                <a:solidFill>
                  <a:schemeClr val="tx1"/>
                </a:solidFill>
                <a:latin typeface="Times New Roman" panose="02020603050405020304" pitchFamily="18" charset="0"/>
              </a:rPr>
              <a:t>Transport provisions</a:t>
            </a:r>
          </a:p>
        </p:txBody>
      </p:sp>
      <p:sp>
        <p:nvSpPr>
          <p:cNvPr id="292876" name="AutoShape 12">
            <a:extLst>
              <a:ext uri="{FF2B5EF4-FFF2-40B4-BE49-F238E27FC236}">
                <a16:creationId xmlns:a16="http://schemas.microsoft.com/office/drawing/2014/main" id="{12A6AA17-CED1-447E-A559-5D5264B415DA}"/>
              </a:ext>
            </a:extLst>
          </p:cNvPr>
          <p:cNvSpPr>
            <a:spLocks noChangeArrowheads="1"/>
          </p:cNvSpPr>
          <p:nvPr/>
        </p:nvSpPr>
        <p:spPr bwMode="auto">
          <a:xfrm>
            <a:off x="3733800" y="3340100"/>
            <a:ext cx="5410200" cy="1905000"/>
          </a:xfrm>
          <a:prstGeom prst="flowChartMultidocument">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a:r>
              <a:rPr lang="nl-NL" altLang="nl-BE" sz="2400">
                <a:solidFill>
                  <a:schemeClr val="tx1"/>
                </a:solidFill>
                <a:latin typeface="Times New Roman" panose="02020603050405020304" pitchFamily="18" charset="0"/>
              </a:rPr>
              <a:t>Secondary rules</a:t>
            </a:r>
          </a:p>
          <a:p>
            <a:pPr algn="ctr"/>
            <a:r>
              <a:rPr lang="nl-NL" altLang="nl-BE" sz="2400">
                <a:solidFill>
                  <a:schemeClr val="tx1"/>
                </a:solidFill>
                <a:latin typeface="Times New Roman" panose="02020603050405020304" pitchFamily="18" charset="0"/>
              </a:rPr>
              <a:t>Air navigation</a:t>
            </a:r>
          </a:p>
        </p:txBody>
      </p:sp>
      <p:sp>
        <p:nvSpPr>
          <p:cNvPr id="292877" name="AutoShape 13">
            <a:extLst>
              <a:ext uri="{FF2B5EF4-FFF2-40B4-BE49-F238E27FC236}">
                <a16:creationId xmlns:a16="http://schemas.microsoft.com/office/drawing/2014/main" id="{886D4033-AF9F-4A1B-A177-9A0CE9C7F203}"/>
              </a:ext>
            </a:extLst>
          </p:cNvPr>
          <p:cNvSpPr>
            <a:spLocks noChangeArrowheads="1"/>
          </p:cNvSpPr>
          <p:nvPr/>
        </p:nvSpPr>
        <p:spPr bwMode="auto">
          <a:xfrm>
            <a:off x="0" y="1752600"/>
            <a:ext cx="3733800" cy="1701800"/>
          </a:xfrm>
          <a:prstGeom prst="flowChartDocument">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a:r>
              <a:rPr lang="nl-NL" altLang="nl-BE" sz="2400">
                <a:solidFill>
                  <a:schemeClr val="tx1"/>
                </a:solidFill>
                <a:latin typeface="Times New Roman" panose="02020603050405020304" pitchFamily="18" charset="0"/>
              </a:rPr>
              <a:t>1957 Treaty of Rome</a:t>
            </a:r>
          </a:p>
          <a:p>
            <a:pPr algn="ctr"/>
            <a:r>
              <a:rPr lang="nl-NL" altLang="nl-BE" sz="2400">
                <a:solidFill>
                  <a:schemeClr val="tx1"/>
                </a:solidFill>
                <a:latin typeface="Times New Roman" panose="02020603050405020304" pitchFamily="18" charset="0"/>
              </a:rPr>
              <a:t>Common Agricultural Policy</a:t>
            </a:r>
          </a:p>
        </p:txBody>
      </p:sp>
      <p:sp>
        <p:nvSpPr>
          <p:cNvPr id="292878" name="AutoShape 14">
            <a:extLst>
              <a:ext uri="{FF2B5EF4-FFF2-40B4-BE49-F238E27FC236}">
                <a16:creationId xmlns:a16="http://schemas.microsoft.com/office/drawing/2014/main" id="{8F55DCD2-03A2-4D83-8866-4522FADF772D}"/>
              </a:ext>
            </a:extLst>
          </p:cNvPr>
          <p:cNvSpPr>
            <a:spLocks noChangeArrowheads="1"/>
          </p:cNvSpPr>
          <p:nvPr/>
        </p:nvSpPr>
        <p:spPr bwMode="auto">
          <a:xfrm>
            <a:off x="3733800" y="3340100"/>
            <a:ext cx="5410200" cy="1905000"/>
          </a:xfrm>
          <a:prstGeom prst="flowChartMultidocument">
            <a:avLst/>
          </a:prstGeom>
          <a:solidFill>
            <a:schemeClr val="accent1"/>
          </a:solidFill>
          <a:ln w="9525">
            <a:solidFill>
              <a:schemeClr val="tx1"/>
            </a:solidFill>
            <a:miter lim="800000"/>
            <a:headEnd/>
            <a:tailEnd/>
          </a:ln>
        </p:spPr>
        <p:txBody>
          <a:bodyPr wrap="none"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a:r>
              <a:rPr lang="nl-NL" altLang="nl-BE" sz="2400">
                <a:solidFill>
                  <a:schemeClr val="tx1"/>
                </a:solidFill>
                <a:latin typeface="Times New Roman" panose="02020603050405020304" pitchFamily="18" charset="0"/>
              </a:rPr>
              <a:t>Secondary rules</a:t>
            </a:r>
          </a:p>
          <a:p>
            <a:pPr algn="ctr"/>
            <a:r>
              <a:rPr lang="nl-NL" altLang="nl-BE" sz="2400">
                <a:solidFill>
                  <a:schemeClr val="tx1"/>
                </a:solidFill>
                <a:latin typeface="Times New Roman" panose="02020603050405020304" pitchFamily="18" charset="0"/>
              </a:rPr>
              <a:t>Common Fisheries Policy (CFP)</a:t>
            </a:r>
          </a:p>
        </p:txBody>
      </p:sp>
      <p:sp>
        <p:nvSpPr>
          <p:cNvPr id="12301" name="Rectangle 16">
            <a:extLst>
              <a:ext uri="{FF2B5EF4-FFF2-40B4-BE49-F238E27FC236}">
                <a16:creationId xmlns:a16="http://schemas.microsoft.com/office/drawing/2014/main" id="{2CEB72F9-CADC-41CB-A29A-A734BA9630A7}"/>
              </a:ext>
            </a:extLst>
          </p:cNvPr>
          <p:cNvSpPr>
            <a:spLocks noGrp="1" noChangeArrowheads="1"/>
          </p:cNvSpPr>
          <p:nvPr>
            <p:ph type="title"/>
          </p:nvPr>
        </p:nvSpPr>
        <p:spPr/>
        <p:txBody>
          <a:bodyPr/>
          <a:lstStyle/>
          <a:p>
            <a:pPr algn="ctr" eaLnBrk="1" hangingPunct="1"/>
            <a:r>
              <a:rPr lang="en-US" altLang="nl-BE" sz="3200" dirty="0"/>
              <a:t>1.2) Competence with Respect to Fisheries</a:t>
            </a:r>
          </a:p>
        </p:txBody>
      </p:sp>
      <p:sp>
        <p:nvSpPr>
          <p:cNvPr id="15" name="Date Placeholder 3">
            <a:extLst>
              <a:ext uri="{FF2B5EF4-FFF2-40B4-BE49-F238E27FC236}">
                <a16:creationId xmlns:a16="http://schemas.microsoft.com/office/drawing/2014/main" id="{CE33ED9A-D507-4C2D-8444-25BF825C7A19}"/>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8</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2868"/>
                                        </p:tgtEl>
                                        <p:attrNameLst>
                                          <p:attrName>style.visibility</p:attrName>
                                        </p:attrNameLst>
                                      </p:cBhvr>
                                      <p:to>
                                        <p:strVal val="visible"/>
                                      </p:to>
                                    </p:set>
                                    <p:anim calcmode="lin" valueType="num">
                                      <p:cBhvr additive="base">
                                        <p:cTn id="7" dur="500" fill="hold"/>
                                        <p:tgtEl>
                                          <p:spTgt spid="292868"/>
                                        </p:tgtEl>
                                        <p:attrNameLst>
                                          <p:attrName>ppt_x</p:attrName>
                                        </p:attrNameLst>
                                      </p:cBhvr>
                                      <p:tavLst>
                                        <p:tav tm="0">
                                          <p:val>
                                            <p:strVal val="0-#ppt_w/2"/>
                                          </p:val>
                                        </p:tav>
                                        <p:tav tm="100000">
                                          <p:val>
                                            <p:strVal val="#ppt_x"/>
                                          </p:val>
                                        </p:tav>
                                      </p:tavLst>
                                    </p:anim>
                                    <p:anim calcmode="lin" valueType="num">
                                      <p:cBhvr additive="base">
                                        <p:cTn id="8" dur="500" fill="hold"/>
                                        <p:tgtEl>
                                          <p:spTgt spid="29286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92871"/>
                                        </p:tgtEl>
                                        <p:attrNameLst>
                                          <p:attrName>style.visibility</p:attrName>
                                        </p:attrNameLst>
                                      </p:cBhvr>
                                      <p:to>
                                        <p:strVal val="visible"/>
                                      </p:to>
                                    </p:set>
                                    <p:anim calcmode="lin" valueType="num">
                                      <p:cBhvr additive="base">
                                        <p:cTn id="13" dur="500" fill="hold"/>
                                        <p:tgtEl>
                                          <p:spTgt spid="292871"/>
                                        </p:tgtEl>
                                        <p:attrNameLst>
                                          <p:attrName>ppt_x</p:attrName>
                                        </p:attrNameLst>
                                      </p:cBhvr>
                                      <p:tavLst>
                                        <p:tav tm="0">
                                          <p:val>
                                            <p:strVal val="0-#ppt_w/2"/>
                                          </p:val>
                                        </p:tav>
                                        <p:tav tm="100000">
                                          <p:val>
                                            <p:strVal val="#ppt_x"/>
                                          </p:val>
                                        </p:tav>
                                      </p:tavLst>
                                    </p:anim>
                                    <p:anim calcmode="lin" valueType="num">
                                      <p:cBhvr additive="base">
                                        <p:cTn id="14" dur="500" fill="hold"/>
                                        <p:tgtEl>
                                          <p:spTgt spid="292871"/>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92870"/>
                                        </p:tgtEl>
                                        <p:attrNameLst>
                                          <p:attrName>style.visibility</p:attrName>
                                        </p:attrNameLst>
                                      </p:cBhvr>
                                      <p:to>
                                        <p:strVal val="visible"/>
                                      </p:to>
                                    </p:set>
                                    <p:anim calcmode="lin" valueType="num">
                                      <p:cBhvr additive="base">
                                        <p:cTn id="17" dur="500" fill="hold"/>
                                        <p:tgtEl>
                                          <p:spTgt spid="292870"/>
                                        </p:tgtEl>
                                        <p:attrNameLst>
                                          <p:attrName>ppt_x</p:attrName>
                                        </p:attrNameLst>
                                      </p:cBhvr>
                                      <p:tavLst>
                                        <p:tav tm="0">
                                          <p:val>
                                            <p:strVal val="0-#ppt_w/2"/>
                                          </p:val>
                                        </p:tav>
                                        <p:tav tm="100000">
                                          <p:val>
                                            <p:strVal val="#ppt_x"/>
                                          </p:val>
                                        </p:tav>
                                      </p:tavLst>
                                    </p:anim>
                                    <p:anim calcmode="lin" valueType="num">
                                      <p:cBhvr additive="base">
                                        <p:cTn id="18" dur="500" fill="hold"/>
                                        <p:tgtEl>
                                          <p:spTgt spid="292870"/>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292872"/>
                                        </p:tgtEl>
                                        <p:attrNameLst>
                                          <p:attrName>style.visibility</p:attrName>
                                        </p:attrNameLst>
                                      </p:cBhvr>
                                      <p:to>
                                        <p:strVal val="visible"/>
                                      </p:to>
                                    </p:set>
                                    <p:anim calcmode="lin" valueType="num">
                                      <p:cBhvr additive="base">
                                        <p:cTn id="23" dur="500" fill="hold"/>
                                        <p:tgtEl>
                                          <p:spTgt spid="292872"/>
                                        </p:tgtEl>
                                        <p:attrNameLst>
                                          <p:attrName>ppt_x</p:attrName>
                                        </p:attrNameLst>
                                      </p:cBhvr>
                                      <p:tavLst>
                                        <p:tav tm="0">
                                          <p:val>
                                            <p:strVal val="0-#ppt_w/2"/>
                                          </p:val>
                                        </p:tav>
                                        <p:tav tm="100000">
                                          <p:val>
                                            <p:strVal val="#ppt_x"/>
                                          </p:val>
                                        </p:tav>
                                      </p:tavLst>
                                    </p:anim>
                                    <p:anim calcmode="lin" valueType="num">
                                      <p:cBhvr additive="base">
                                        <p:cTn id="24" dur="500" fill="hold"/>
                                        <p:tgtEl>
                                          <p:spTgt spid="292872"/>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92869"/>
                                        </p:tgtEl>
                                        <p:attrNameLst>
                                          <p:attrName>style.visibility</p:attrName>
                                        </p:attrNameLst>
                                      </p:cBhvr>
                                      <p:to>
                                        <p:strVal val="visible"/>
                                      </p:to>
                                    </p:set>
                                    <p:anim calcmode="lin" valueType="num">
                                      <p:cBhvr additive="base">
                                        <p:cTn id="27" dur="500" fill="hold"/>
                                        <p:tgtEl>
                                          <p:spTgt spid="292869"/>
                                        </p:tgtEl>
                                        <p:attrNameLst>
                                          <p:attrName>ppt_x</p:attrName>
                                        </p:attrNameLst>
                                      </p:cBhvr>
                                      <p:tavLst>
                                        <p:tav tm="0">
                                          <p:val>
                                            <p:strVal val="0-#ppt_w/2"/>
                                          </p:val>
                                        </p:tav>
                                        <p:tav tm="100000">
                                          <p:val>
                                            <p:strVal val="#ppt_x"/>
                                          </p:val>
                                        </p:tav>
                                      </p:tavLst>
                                    </p:anim>
                                    <p:anim calcmode="lin" valueType="num">
                                      <p:cBhvr additive="base">
                                        <p:cTn id="28" dur="500" fill="hold"/>
                                        <p:tgtEl>
                                          <p:spTgt spid="292869"/>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92875"/>
                                        </p:tgtEl>
                                        <p:attrNameLst>
                                          <p:attrName>style.visibility</p:attrName>
                                        </p:attrNameLst>
                                      </p:cBhvr>
                                      <p:to>
                                        <p:strVal val="visible"/>
                                      </p:to>
                                    </p:set>
                                    <p:anim calcmode="lin" valueType="num">
                                      <p:cBhvr additive="base">
                                        <p:cTn id="33" dur="500" fill="hold"/>
                                        <p:tgtEl>
                                          <p:spTgt spid="292875"/>
                                        </p:tgtEl>
                                        <p:attrNameLst>
                                          <p:attrName>ppt_x</p:attrName>
                                        </p:attrNameLst>
                                      </p:cBhvr>
                                      <p:tavLst>
                                        <p:tav tm="0">
                                          <p:val>
                                            <p:strVal val="0-#ppt_w/2"/>
                                          </p:val>
                                        </p:tav>
                                        <p:tav tm="100000">
                                          <p:val>
                                            <p:strVal val="#ppt_x"/>
                                          </p:val>
                                        </p:tav>
                                      </p:tavLst>
                                    </p:anim>
                                    <p:anim calcmode="lin" valueType="num">
                                      <p:cBhvr additive="base">
                                        <p:cTn id="34" dur="500" fill="hold"/>
                                        <p:tgtEl>
                                          <p:spTgt spid="29287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292876"/>
                                        </p:tgtEl>
                                        <p:attrNameLst>
                                          <p:attrName>style.visibility</p:attrName>
                                        </p:attrNameLst>
                                      </p:cBhvr>
                                      <p:to>
                                        <p:strVal val="visible"/>
                                      </p:to>
                                    </p:set>
                                    <p:anim calcmode="lin" valueType="num">
                                      <p:cBhvr additive="base">
                                        <p:cTn id="39" dur="500" fill="hold"/>
                                        <p:tgtEl>
                                          <p:spTgt spid="292876"/>
                                        </p:tgtEl>
                                        <p:attrNameLst>
                                          <p:attrName>ppt_x</p:attrName>
                                        </p:attrNameLst>
                                      </p:cBhvr>
                                      <p:tavLst>
                                        <p:tav tm="0">
                                          <p:val>
                                            <p:strVal val="0-#ppt_w/2"/>
                                          </p:val>
                                        </p:tav>
                                        <p:tav tm="100000">
                                          <p:val>
                                            <p:strVal val="#ppt_x"/>
                                          </p:val>
                                        </p:tav>
                                      </p:tavLst>
                                    </p:anim>
                                    <p:anim calcmode="lin" valueType="num">
                                      <p:cBhvr additive="base">
                                        <p:cTn id="40" dur="500" fill="hold"/>
                                        <p:tgtEl>
                                          <p:spTgt spid="29287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292877"/>
                                        </p:tgtEl>
                                        <p:attrNameLst>
                                          <p:attrName>style.visibility</p:attrName>
                                        </p:attrNameLst>
                                      </p:cBhvr>
                                      <p:to>
                                        <p:strVal val="visible"/>
                                      </p:to>
                                    </p:set>
                                    <p:anim calcmode="lin" valueType="num">
                                      <p:cBhvr additive="base">
                                        <p:cTn id="45" dur="500" fill="hold"/>
                                        <p:tgtEl>
                                          <p:spTgt spid="292877"/>
                                        </p:tgtEl>
                                        <p:attrNameLst>
                                          <p:attrName>ppt_x</p:attrName>
                                        </p:attrNameLst>
                                      </p:cBhvr>
                                      <p:tavLst>
                                        <p:tav tm="0">
                                          <p:val>
                                            <p:strVal val="0-#ppt_w/2"/>
                                          </p:val>
                                        </p:tav>
                                        <p:tav tm="100000">
                                          <p:val>
                                            <p:strVal val="#ppt_x"/>
                                          </p:val>
                                        </p:tav>
                                      </p:tavLst>
                                    </p:anim>
                                    <p:anim calcmode="lin" valueType="num">
                                      <p:cBhvr additive="base">
                                        <p:cTn id="46" dur="500" fill="hold"/>
                                        <p:tgtEl>
                                          <p:spTgt spid="292877"/>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292878"/>
                                        </p:tgtEl>
                                        <p:attrNameLst>
                                          <p:attrName>style.visibility</p:attrName>
                                        </p:attrNameLst>
                                      </p:cBhvr>
                                      <p:to>
                                        <p:strVal val="visible"/>
                                      </p:to>
                                    </p:set>
                                    <p:anim calcmode="lin" valueType="num">
                                      <p:cBhvr additive="base">
                                        <p:cTn id="51" dur="500" fill="hold"/>
                                        <p:tgtEl>
                                          <p:spTgt spid="292878"/>
                                        </p:tgtEl>
                                        <p:attrNameLst>
                                          <p:attrName>ppt_x</p:attrName>
                                        </p:attrNameLst>
                                      </p:cBhvr>
                                      <p:tavLst>
                                        <p:tav tm="0">
                                          <p:val>
                                            <p:strVal val="0-#ppt_w/2"/>
                                          </p:val>
                                        </p:tav>
                                        <p:tav tm="100000">
                                          <p:val>
                                            <p:strVal val="#ppt_x"/>
                                          </p:val>
                                        </p:tav>
                                      </p:tavLst>
                                    </p:anim>
                                    <p:anim calcmode="lin" valueType="num">
                                      <p:cBhvr additive="base">
                                        <p:cTn id="52" dur="500" fill="hold"/>
                                        <p:tgtEl>
                                          <p:spTgt spid="29287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868" grpId="0" animBg="1" autoUpdateAnimBg="0"/>
      <p:bldP spid="292869" grpId="0" animBg="1" autoUpdateAnimBg="0"/>
      <p:bldP spid="292870" grpId="0" animBg="1" autoUpdateAnimBg="0"/>
      <p:bldP spid="292871" grpId="0" animBg="1"/>
      <p:bldP spid="292872" grpId="0" animBg="1"/>
      <p:bldP spid="292875" grpId="0" animBg="1" autoUpdateAnimBg="0"/>
      <p:bldP spid="292876" grpId="0" animBg="1" autoUpdateAnimBg="0"/>
      <p:bldP spid="292877" grpId="0" animBg="1" autoUpdateAnimBg="0"/>
      <p:bldP spid="292878"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9" name="Rectangle 7">
            <a:extLst>
              <a:ext uri="{FF2B5EF4-FFF2-40B4-BE49-F238E27FC236}">
                <a16:creationId xmlns:a16="http://schemas.microsoft.com/office/drawing/2014/main" id="{60687AF4-867C-448E-9979-E93069583FF1}"/>
              </a:ext>
            </a:extLst>
          </p:cNvPr>
          <p:cNvSpPr>
            <a:spLocks noChangeArrowheads="1"/>
          </p:cNvSpPr>
          <p:nvPr/>
        </p:nvSpPr>
        <p:spPr bwMode="auto">
          <a:xfrm>
            <a:off x="482600" y="1704975"/>
            <a:ext cx="8267700" cy="454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lvl="1" eaLnBrk="1" hangingPunct="1">
              <a:spcBef>
                <a:spcPct val="20000"/>
              </a:spcBef>
              <a:buFontTx/>
              <a:buChar char="–"/>
            </a:pPr>
            <a:r>
              <a:rPr lang="en-US" altLang="nl-BE" sz="2800" dirty="0">
                <a:solidFill>
                  <a:srgbClr val="5F604A"/>
                </a:solidFill>
                <a:cs typeface="Arial" panose="020B0604020202020204" pitchFamily="34" charset="0"/>
              </a:rPr>
              <a:t>Basic division of competence in area of CFP</a:t>
            </a:r>
          </a:p>
          <a:p>
            <a:pPr lvl="2" eaLnBrk="1" hangingPunct="1">
              <a:spcBef>
                <a:spcPct val="20000"/>
              </a:spcBef>
              <a:buFontTx/>
              <a:buChar char="•"/>
            </a:pPr>
            <a:r>
              <a:rPr lang="en-US" altLang="nl-BE" sz="2400" dirty="0">
                <a:solidFill>
                  <a:srgbClr val="7F7358"/>
                </a:solidFill>
                <a:cs typeface="Arial" panose="020B0604020202020204" pitchFamily="34" charset="0"/>
              </a:rPr>
              <a:t>EC has exclusive competence with respect to conservation and management of living marine resources</a:t>
            </a:r>
          </a:p>
          <a:p>
            <a:pPr lvl="2" eaLnBrk="1" hangingPunct="1">
              <a:spcBef>
                <a:spcPct val="20000"/>
              </a:spcBef>
              <a:buFontTx/>
              <a:buChar char="•"/>
            </a:pPr>
            <a:r>
              <a:rPr lang="en-US" altLang="nl-BE" sz="2400" dirty="0">
                <a:solidFill>
                  <a:srgbClr val="7F7358"/>
                </a:solidFill>
                <a:cs typeface="Arial" panose="020B0604020202020204" pitchFamily="34" charset="0"/>
              </a:rPr>
              <a:t>Enforcement remains primarily Member State competence, with Commission responsible for the monitoring and enforcing of the correct application of these rules by Member States</a:t>
            </a:r>
          </a:p>
          <a:p>
            <a:pPr lvl="1" eaLnBrk="1" hangingPunct="1">
              <a:spcBef>
                <a:spcPct val="20000"/>
              </a:spcBef>
              <a:buFontTx/>
              <a:buChar char="–"/>
            </a:pPr>
            <a:r>
              <a:rPr lang="en-US" altLang="nl-BE" sz="2800" dirty="0">
                <a:solidFill>
                  <a:srgbClr val="5F604A"/>
                </a:solidFill>
                <a:cs typeface="Arial" panose="020B0604020202020204" pitchFamily="34" charset="0"/>
              </a:rPr>
              <a:t>This all seems to be the internal kitchen</a:t>
            </a:r>
          </a:p>
          <a:p>
            <a:pPr lvl="1" eaLnBrk="1" hangingPunct="1">
              <a:spcBef>
                <a:spcPct val="20000"/>
              </a:spcBef>
              <a:buFontTx/>
              <a:buChar char="–"/>
            </a:pPr>
            <a:r>
              <a:rPr lang="en-US" altLang="nl-BE" sz="2800" dirty="0">
                <a:solidFill>
                  <a:srgbClr val="5F604A"/>
                </a:solidFill>
                <a:cs typeface="Arial" panose="020B0604020202020204" pitchFamily="34" charset="0"/>
              </a:rPr>
              <a:t>BUT </a:t>
            </a:r>
            <a:r>
              <a:rPr lang="en-US" altLang="nl-BE" sz="2800" i="1" dirty="0">
                <a:solidFill>
                  <a:srgbClr val="ABB202"/>
                </a:solidFill>
                <a:cs typeface="Arial" panose="020B0604020202020204" pitchFamily="34" charset="0"/>
              </a:rPr>
              <a:t>in foro interno, in foro externo</a:t>
            </a:r>
          </a:p>
          <a:p>
            <a:pPr lvl="3" eaLnBrk="1" hangingPunct="1">
              <a:spcBef>
                <a:spcPct val="20000"/>
              </a:spcBef>
              <a:buFontTx/>
              <a:buChar char="–"/>
            </a:pPr>
            <a:endParaRPr lang="en-US" altLang="nl-BE" sz="2000" dirty="0">
              <a:solidFill>
                <a:srgbClr val="7F7358"/>
              </a:solidFill>
              <a:cs typeface="Arial" panose="020B0604020202020204" pitchFamily="34" charset="0"/>
            </a:endParaRPr>
          </a:p>
        </p:txBody>
      </p:sp>
      <p:sp>
        <p:nvSpPr>
          <p:cNvPr id="13315" name="Rectangle 8">
            <a:extLst>
              <a:ext uri="{FF2B5EF4-FFF2-40B4-BE49-F238E27FC236}">
                <a16:creationId xmlns:a16="http://schemas.microsoft.com/office/drawing/2014/main" id="{531126AD-C8FF-4B93-A61B-DDEBEF65C1C5}"/>
              </a:ext>
            </a:extLst>
          </p:cNvPr>
          <p:cNvSpPr>
            <a:spLocks noChangeArrowheads="1"/>
          </p:cNvSpPr>
          <p:nvPr/>
        </p:nvSpPr>
        <p:spPr bwMode="auto">
          <a:xfrm>
            <a:off x="2879725" y="-9525"/>
            <a:ext cx="6264275" cy="1608138"/>
          </a:xfrm>
          <a:prstGeom prst="rect">
            <a:avLst/>
          </a:prstGeom>
          <a:solidFill>
            <a:srgbClr val="5F604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4400">
                <a:solidFill>
                  <a:schemeClr val="tx2"/>
                </a:solidFill>
                <a:latin typeface="Arial" panose="020B0604020202020204" pitchFamily="34" charset="0"/>
              </a:defRPr>
            </a:lvl1pPr>
            <a:lvl2pPr marL="742950" indent="-285750" eaLnBrk="0" hangingPunct="0">
              <a:defRPr sz="4400">
                <a:solidFill>
                  <a:schemeClr val="tx2"/>
                </a:solidFill>
                <a:latin typeface="Arial" panose="020B0604020202020204" pitchFamily="34" charset="0"/>
              </a:defRPr>
            </a:lvl2pPr>
            <a:lvl3pPr marL="1143000" indent="-228600" eaLnBrk="0" hangingPunct="0">
              <a:defRPr sz="4400">
                <a:solidFill>
                  <a:schemeClr val="tx2"/>
                </a:solidFill>
                <a:latin typeface="Arial" panose="020B0604020202020204" pitchFamily="34" charset="0"/>
              </a:defRPr>
            </a:lvl3pPr>
            <a:lvl4pPr marL="1600200" indent="-228600" eaLnBrk="0" hangingPunct="0">
              <a:defRPr sz="4400">
                <a:solidFill>
                  <a:schemeClr val="tx2"/>
                </a:solidFill>
                <a:latin typeface="Arial" panose="020B0604020202020204" pitchFamily="34" charset="0"/>
              </a:defRPr>
            </a:lvl4pPr>
            <a:lvl5pPr marL="2057400" indent="-228600" eaLnBrk="0" hangingPunct="0">
              <a:defRPr sz="4400">
                <a:solidFill>
                  <a:schemeClr val="tx2"/>
                </a:solidFill>
                <a:latin typeface="Arial" panose="020B0604020202020204" pitchFamily="34" charset="0"/>
              </a:defRPr>
            </a:lvl5pPr>
            <a:lvl6pPr marL="2514600" indent="-228600" eaLnBrk="0" fontAlgn="base" hangingPunct="0">
              <a:spcBef>
                <a:spcPct val="0"/>
              </a:spcBef>
              <a:spcAft>
                <a:spcPct val="0"/>
              </a:spcAft>
              <a:defRPr sz="4400">
                <a:solidFill>
                  <a:schemeClr val="tx2"/>
                </a:solidFill>
                <a:latin typeface="Arial" panose="020B0604020202020204" pitchFamily="34" charset="0"/>
              </a:defRPr>
            </a:lvl6pPr>
            <a:lvl7pPr marL="2971800" indent="-228600" eaLnBrk="0" fontAlgn="base" hangingPunct="0">
              <a:spcBef>
                <a:spcPct val="0"/>
              </a:spcBef>
              <a:spcAft>
                <a:spcPct val="0"/>
              </a:spcAft>
              <a:defRPr sz="4400">
                <a:solidFill>
                  <a:schemeClr val="tx2"/>
                </a:solidFill>
                <a:latin typeface="Arial" panose="020B0604020202020204" pitchFamily="34" charset="0"/>
              </a:defRPr>
            </a:lvl7pPr>
            <a:lvl8pPr marL="3429000" indent="-228600" eaLnBrk="0" fontAlgn="base" hangingPunct="0">
              <a:spcBef>
                <a:spcPct val="0"/>
              </a:spcBef>
              <a:spcAft>
                <a:spcPct val="0"/>
              </a:spcAft>
              <a:defRPr sz="4400">
                <a:solidFill>
                  <a:schemeClr val="tx2"/>
                </a:solidFill>
                <a:latin typeface="Arial" panose="020B0604020202020204" pitchFamily="34" charset="0"/>
              </a:defRPr>
            </a:lvl8pPr>
            <a:lvl9pPr marL="3886200" indent="-228600" eaLnBrk="0" fontAlgn="base" hangingPunct="0">
              <a:spcBef>
                <a:spcPct val="0"/>
              </a:spcBef>
              <a:spcAft>
                <a:spcPct val="0"/>
              </a:spcAft>
              <a:defRPr sz="4400">
                <a:solidFill>
                  <a:schemeClr val="tx2"/>
                </a:solidFill>
                <a:latin typeface="Arial" panose="020B0604020202020204" pitchFamily="34" charset="0"/>
              </a:defRPr>
            </a:lvl9pPr>
          </a:lstStyle>
          <a:p>
            <a:pPr algn="ctr" eaLnBrk="1" hangingPunct="1"/>
            <a:r>
              <a:rPr lang="en-US" altLang="nl-BE" sz="3800">
                <a:solidFill>
                  <a:schemeClr val="bg1"/>
                </a:solidFill>
              </a:rPr>
              <a:t>2) The Role of the EC as a RFMO</a:t>
            </a:r>
          </a:p>
        </p:txBody>
      </p:sp>
      <p:sp>
        <p:nvSpPr>
          <p:cNvPr id="13316" name="Rectangle 14">
            <a:extLst>
              <a:ext uri="{FF2B5EF4-FFF2-40B4-BE49-F238E27FC236}">
                <a16:creationId xmlns:a16="http://schemas.microsoft.com/office/drawing/2014/main" id="{4497218F-DB8B-4AD7-BEC0-3D4349489567}"/>
              </a:ext>
            </a:extLst>
          </p:cNvPr>
          <p:cNvSpPr>
            <a:spLocks noGrp="1" noChangeArrowheads="1"/>
          </p:cNvSpPr>
          <p:nvPr>
            <p:ph type="title" idx="4294967295"/>
          </p:nvPr>
        </p:nvSpPr>
        <p:spPr>
          <a:xfrm>
            <a:off x="2879725" y="0"/>
            <a:ext cx="6264275" cy="1608138"/>
          </a:xfrm>
        </p:spPr>
        <p:txBody>
          <a:bodyPr/>
          <a:lstStyle/>
          <a:p>
            <a:pPr algn="ctr" eaLnBrk="1" hangingPunct="1"/>
            <a:r>
              <a:rPr lang="en-US" altLang="nl-BE" sz="3200" dirty="0"/>
              <a:t>1.2) Competence with respect to fisheries</a:t>
            </a:r>
          </a:p>
        </p:txBody>
      </p:sp>
      <p:sp>
        <p:nvSpPr>
          <p:cNvPr id="6" name="Date Placeholder 3">
            <a:extLst>
              <a:ext uri="{FF2B5EF4-FFF2-40B4-BE49-F238E27FC236}">
                <a16:creationId xmlns:a16="http://schemas.microsoft.com/office/drawing/2014/main" id="{8E11336D-059F-42DD-A833-A1C897DA6D62}"/>
              </a:ext>
            </a:extLst>
          </p:cNvPr>
          <p:cNvSpPr>
            <a:spLocks noGrp="1"/>
          </p:cNvSpPr>
          <p:nvPr>
            <p:ph type="dt" sz="quarter" idx="10"/>
          </p:nvPr>
        </p:nvSpPr>
        <p:spPr>
          <a:xfrm>
            <a:off x="-6350" y="6330950"/>
            <a:ext cx="2624138" cy="5270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5F604A"/>
                </a:solidFill>
                <a:latin typeface="Arial" panose="020B0604020202020204" pitchFamily="34" charset="0"/>
              </a:defRPr>
            </a:lvl1pPr>
            <a:lvl2pPr marL="742950" indent="-285750">
              <a:spcBef>
                <a:spcPct val="20000"/>
              </a:spcBef>
              <a:buChar char="–"/>
              <a:defRPr sz="2800">
                <a:solidFill>
                  <a:srgbClr val="5F604A"/>
                </a:solidFill>
                <a:latin typeface="Arial" panose="020B0604020202020204" pitchFamily="34" charset="0"/>
              </a:defRPr>
            </a:lvl2pPr>
            <a:lvl3pPr marL="1143000" indent="-228600">
              <a:spcBef>
                <a:spcPct val="20000"/>
              </a:spcBef>
              <a:buChar char="•"/>
              <a:defRPr sz="2400">
                <a:solidFill>
                  <a:srgbClr val="7F7358"/>
                </a:solidFill>
                <a:latin typeface="Arial" panose="020B0604020202020204" pitchFamily="34" charset="0"/>
              </a:defRPr>
            </a:lvl3pPr>
            <a:lvl4pPr marL="1600200" indent="-228600">
              <a:spcBef>
                <a:spcPct val="20000"/>
              </a:spcBef>
              <a:buChar char="–"/>
              <a:defRPr sz="2000">
                <a:solidFill>
                  <a:srgbClr val="7F7358"/>
                </a:solidFill>
                <a:latin typeface="Arial" panose="020B0604020202020204" pitchFamily="34" charset="0"/>
              </a:defRPr>
            </a:lvl4pPr>
            <a:lvl5pPr marL="2057400" indent="-228600">
              <a:spcBef>
                <a:spcPct val="20000"/>
              </a:spcBef>
              <a:buChar char="»"/>
              <a:defRPr sz="2000">
                <a:solidFill>
                  <a:srgbClr val="7F7358"/>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7F7358"/>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7F7358"/>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7F7358"/>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7F7358"/>
                </a:solidFill>
                <a:latin typeface="Arial" panose="020B0604020202020204" pitchFamily="34" charset="0"/>
              </a:defRPr>
            </a:lvl9pPr>
          </a:lstStyle>
          <a:p>
            <a:pPr>
              <a:spcBef>
                <a:spcPct val="0"/>
              </a:spcBef>
              <a:buFontTx/>
              <a:buNone/>
            </a:pPr>
            <a:r>
              <a:rPr lang="nl-BE" altLang="nl-BE" sz="1000" dirty="0">
                <a:solidFill>
                  <a:schemeClr val="bg1"/>
                </a:solidFill>
              </a:rPr>
              <a:t>Prof. Dr. Erik Franckx</a:t>
            </a:r>
          </a:p>
          <a:p>
            <a:pPr>
              <a:spcBef>
                <a:spcPct val="0"/>
              </a:spcBef>
              <a:buFontTx/>
              <a:buNone/>
            </a:pPr>
            <a:r>
              <a:rPr lang="nl-BE" altLang="nl-BE" sz="1000" dirty="0" err="1">
                <a:solidFill>
                  <a:schemeClr val="bg1"/>
                </a:solidFill>
              </a:rPr>
              <a:t>March</a:t>
            </a:r>
            <a:r>
              <a:rPr lang="nl-BE" altLang="nl-BE" sz="1000" dirty="0">
                <a:solidFill>
                  <a:schemeClr val="bg1"/>
                </a:solidFill>
              </a:rPr>
              <a:t> 10, 2020   |   pag. </a:t>
            </a:r>
            <a:fld id="{16FB71F3-BD7A-4F99-A536-DCC150164C74}" type="slidenum">
              <a:rPr lang="nl-BE" altLang="nl-BE" sz="1000" smtClean="0">
                <a:solidFill>
                  <a:schemeClr val="bg1"/>
                </a:solidFill>
              </a:rPr>
              <a:pPr>
                <a:spcBef>
                  <a:spcPct val="0"/>
                </a:spcBef>
                <a:buFontTx/>
                <a:buNone/>
              </a:pPr>
              <a:t>9</a:t>
            </a:fld>
            <a:endParaRPr lang="nl-BE" altLang="nl-BE" sz="1000" dirty="0">
              <a:solidFill>
                <a:schemeClr val="bg1"/>
              </a:solidFill>
            </a:endParaRPr>
          </a:p>
          <a:p>
            <a:pPr>
              <a:spcBef>
                <a:spcPct val="0"/>
              </a:spcBef>
              <a:buFontTx/>
              <a:buNone/>
            </a:pPr>
            <a:r>
              <a:rPr lang="en-US" altLang="nl-BE" sz="1000" dirty="0">
                <a:solidFill>
                  <a:schemeClr val="bg1"/>
                </a:solidFill>
              </a:rPr>
              <a:t>EU, IUU Fishing &amp; Vietnam</a:t>
            </a:r>
            <a:r>
              <a:rPr lang="nl-BE" altLang="nl-BE" sz="1000" dirty="0">
                <a:solidFill>
                  <a:schemeClr val="bg1"/>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269319">
                                            <p:txEl>
                                              <p:pRg st="1" end="1"/>
                                            </p:txEl>
                                          </p:spTgt>
                                        </p:tgtEl>
                                        <p:attrNameLst>
                                          <p:attrName>style.visibility</p:attrName>
                                        </p:attrNameLst>
                                      </p:cBhvr>
                                      <p:to>
                                        <p:strVal val="visible"/>
                                      </p:to>
                                    </p:set>
                                    <p:anim calcmode="lin" valueType="num">
                                      <p:cBhvr additive="base">
                                        <p:cTn id="7" dur="500" fill="hold"/>
                                        <p:tgtEl>
                                          <p:spTgt spid="269319">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693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269319">
                                            <p:txEl>
                                              <p:pRg st="2" end="2"/>
                                            </p:txEl>
                                          </p:spTgt>
                                        </p:tgtEl>
                                        <p:attrNameLst>
                                          <p:attrName>style.visibility</p:attrName>
                                        </p:attrNameLst>
                                      </p:cBhvr>
                                      <p:to>
                                        <p:strVal val="visible"/>
                                      </p:to>
                                    </p:set>
                                    <p:anim calcmode="lin" valueType="num">
                                      <p:cBhvr additive="base">
                                        <p:cTn id="13" dur="500" fill="hold"/>
                                        <p:tgtEl>
                                          <p:spTgt spid="269319">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693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269319">
                                            <p:txEl>
                                              <p:pRg st="3" end="3"/>
                                            </p:txEl>
                                          </p:spTgt>
                                        </p:tgtEl>
                                        <p:attrNameLst>
                                          <p:attrName>style.visibility</p:attrName>
                                        </p:attrNameLst>
                                      </p:cBhvr>
                                      <p:to>
                                        <p:strVal val="visible"/>
                                      </p:to>
                                    </p:set>
                                    <p:anim calcmode="lin" valueType="num">
                                      <p:cBhvr additive="base">
                                        <p:cTn id="19" dur="500" fill="hold"/>
                                        <p:tgtEl>
                                          <p:spTgt spid="269319">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693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269319">
                                            <p:txEl>
                                              <p:pRg st="4" end="4"/>
                                            </p:txEl>
                                          </p:spTgt>
                                        </p:tgtEl>
                                        <p:attrNameLst>
                                          <p:attrName>style.visibility</p:attrName>
                                        </p:attrNameLst>
                                      </p:cBhvr>
                                      <p:to>
                                        <p:strVal val="visible"/>
                                      </p:to>
                                    </p:set>
                                    <p:anim calcmode="lin" valueType="num">
                                      <p:cBhvr additive="base">
                                        <p:cTn id="25" dur="500" fill="hold"/>
                                        <p:tgtEl>
                                          <p:spTgt spid="269319">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693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itel van de presentatie">
  <a:themeElements>
    <a:clrScheme name="Titel van d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el van de presentati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BE" sz="44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nl-BE" sz="4400" b="0" i="0" u="none" strike="noStrike" cap="none" normalizeH="0" baseline="0" smtClean="0">
            <a:ln>
              <a:noFill/>
            </a:ln>
            <a:solidFill>
              <a:schemeClr val="tx2"/>
            </a:solidFill>
            <a:effectLst/>
            <a:latin typeface="Arial" charset="0"/>
          </a:defRPr>
        </a:defPPr>
      </a:lstStyle>
    </a:lnDef>
  </a:objectDefaults>
  <a:extraClrSchemeLst>
    <a:extraClrScheme>
      <a:clrScheme name="Titel van d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el van d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el van d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el van d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el van d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el van d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el van de presentat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el van d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el van d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el van d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el van d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el van d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5222</TotalTime>
  <Words>1454</Words>
  <Application>Microsoft Office PowerPoint</Application>
  <PresentationFormat>Diavoorstelling (4:3)</PresentationFormat>
  <Paragraphs>236</Paragraphs>
  <Slides>20</Slides>
  <Notes>17</Notes>
  <HiddenSlides>0</HiddenSlides>
  <MMClips>0</MMClips>
  <ScaleCrop>false</ScaleCrop>
  <HeadingPairs>
    <vt:vector size="8" baseType="variant">
      <vt:variant>
        <vt:lpstr>Gebruikte lettertypen</vt:lpstr>
      </vt:variant>
      <vt:variant>
        <vt:i4>4</vt:i4>
      </vt:variant>
      <vt:variant>
        <vt:lpstr>Thema</vt:lpstr>
      </vt:variant>
      <vt:variant>
        <vt:i4>1</vt:i4>
      </vt:variant>
      <vt:variant>
        <vt:lpstr>Ingesloten OLE-bronprogramma's</vt:lpstr>
      </vt:variant>
      <vt:variant>
        <vt:i4>1</vt:i4>
      </vt:variant>
      <vt:variant>
        <vt:lpstr>Diatitels</vt:lpstr>
      </vt:variant>
      <vt:variant>
        <vt:i4>20</vt:i4>
      </vt:variant>
    </vt:vector>
  </HeadingPairs>
  <TitlesOfParts>
    <vt:vector size="26" baseType="lpstr">
      <vt:lpstr>Arial</vt:lpstr>
      <vt:lpstr>Berlin Sans FB</vt:lpstr>
      <vt:lpstr>Impact</vt:lpstr>
      <vt:lpstr>Times New Roman</vt:lpstr>
      <vt:lpstr>Titel van de presentatie</vt:lpstr>
      <vt:lpstr>Document Microsoft Word</vt:lpstr>
      <vt:lpstr>The European Union and IUU Fishing: The Case of Vietnam   Prof. Dr. Erik Franckx </vt:lpstr>
      <vt:lpstr>Outline</vt:lpstr>
      <vt:lpstr>1) Introduction</vt:lpstr>
      <vt:lpstr>1.1) The EU as a Regional Actor</vt:lpstr>
      <vt:lpstr>1.1) The EU as a Regional Actor</vt:lpstr>
      <vt:lpstr>1.1) The EU as a Regional Actor</vt:lpstr>
      <vt:lpstr>PowerPoint-presentatie</vt:lpstr>
      <vt:lpstr>1.2) Competence with Respect to Fisheries</vt:lpstr>
      <vt:lpstr>1.2) Competence with respect to fisheries</vt:lpstr>
      <vt:lpstr>PowerPoint-presentatie</vt:lpstr>
      <vt:lpstr>2) The EU and IUU fishing</vt:lpstr>
      <vt:lpstr>2) The EU and IUU fishing</vt:lpstr>
      <vt:lpstr>3) The EU, Vietnam and IUU fishing</vt:lpstr>
      <vt:lpstr>3) The EU, Vietnam and IUU fishing</vt:lpstr>
      <vt:lpstr>3) The EU, Vietnam and IUU fishing</vt:lpstr>
      <vt:lpstr>3) The EU, Vietnam and IUU fishing</vt:lpstr>
      <vt:lpstr>3) The EU, Vietnam and IUU fishing</vt:lpstr>
      <vt:lpstr>4) Conclusions</vt:lpstr>
      <vt:lpstr>4) Conclusions</vt:lpstr>
      <vt:lpstr>PowerPoint-presentatie</vt:lpstr>
    </vt:vector>
  </TitlesOfParts>
  <Company>Kunstmaan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van de presentatie</dc:title>
  <dc:creator>Fien Paepen</dc:creator>
  <cp:lastModifiedBy>Erik.Franckx@telenet.be</cp:lastModifiedBy>
  <cp:revision>220</cp:revision>
  <dcterms:created xsi:type="dcterms:W3CDTF">2004-12-15T12:07:04Z</dcterms:created>
  <dcterms:modified xsi:type="dcterms:W3CDTF">2020-03-05T18:57:26Z</dcterms:modified>
</cp:coreProperties>
</file>